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4" r:id="rId3"/>
  </p:sldMasterIdLst>
  <p:notesMasterIdLst>
    <p:notesMasterId r:id="rId44"/>
  </p:notesMasterIdLst>
  <p:sldIdLst>
    <p:sldId id="926" r:id="rId4"/>
    <p:sldId id="256" r:id="rId5"/>
    <p:sldId id="537" r:id="rId6"/>
    <p:sldId id="922" r:id="rId7"/>
    <p:sldId id="470" r:id="rId8"/>
    <p:sldId id="418" r:id="rId9"/>
    <p:sldId id="273" r:id="rId10"/>
    <p:sldId id="534" r:id="rId11"/>
    <p:sldId id="923" r:id="rId12"/>
    <p:sldId id="536" r:id="rId13"/>
    <p:sldId id="277" r:id="rId14"/>
    <p:sldId id="276" r:id="rId15"/>
    <p:sldId id="786" r:id="rId16"/>
    <p:sldId id="291" r:id="rId17"/>
    <p:sldId id="793" r:id="rId18"/>
    <p:sldId id="794" r:id="rId19"/>
    <p:sldId id="298" r:id="rId20"/>
    <p:sldId id="788" r:id="rId21"/>
    <p:sldId id="299" r:id="rId22"/>
    <p:sldId id="409" r:id="rId23"/>
    <p:sldId id="289" r:id="rId24"/>
    <p:sldId id="286" r:id="rId25"/>
    <p:sldId id="278" r:id="rId26"/>
    <p:sldId id="924" r:id="rId27"/>
    <p:sldId id="784" r:id="rId28"/>
    <p:sldId id="539" r:id="rId29"/>
    <p:sldId id="281" r:id="rId30"/>
    <p:sldId id="543" r:id="rId31"/>
    <p:sldId id="541" r:id="rId32"/>
    <p:sldId id="542" r:id="rId33"/>
    <p:sldId id="282" r:id="rId34"/>
    <p:sldId id="283" r:id="rId35"/>
    <p:sldId id="548" r:id="rId36"/>
    <p:sldId id="549" r:id="rId37"/>
    <p:sldId id="782" r:id="rId38"/>
    <p:sldId id="285" r:id="rId39"/>
    <p:sldId id="929" r:id="rId40"/>
    <p:sldId id="928" r:id="rId41"/>
    <p:sldId id="550" r:id="rId42"/>
    <p:sldId id="307"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648"/>
    <p:restoredTop sz="94697"/>
  </p:normalViewPr>
  <p:slideViewPr>
    <p:cSldViewPr snapToGrid="0" snapToObjects="1">
      <p:cViewPr varScale="1">
        <p:scale>
          <a:sx n="79" d="100"/>
          <a:sy n="79" d="100"/>
        </p:scale>
        <p:origin x="108" y="216"/>
      </p:cViewPr>
      <p:guideLst/>
    </p:cSldViewPr>
  </p:slideViewPr>
  <p:notesTextViewPr>
    <p:cViewPr>
      <p:scale>
        <a:sx n="1" d="1"/>
        <a:sy n="1" d="1"/>
      </p:scale>
      <p:origin x="0" y="0"/>
    </p:cViewPr>
  </p:notesTextViewPr>
  <p:sorterViewPr>
    <p:cViewPr>
      <p:scale>
        <a:sx n="170" d="100"/>
        <a:sy n="17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0CFF5A-41D4-E54B-BF08-757068137E12}" type="datetimeFigureOut">
              <a:rPr lang="en-US" smtClean="0"/>
              <a:t>2/12/2021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E6DA5B-5253-CD48-B172-B4925E96716A}" type="slidenum">
              <a:rPr lang="en-US" smtClean="0"/>
              <a:t>‹#›</a:t>
            </a:fld>
            <a:endParaRPr lang="en-US"/>
          </a:p>
        </p:txBody>
      </p:sp>
    </p:spTree>
    <p:extLst>
      <p:ext uri="{BB962C8B-B14F-4D97-AF65-F5344CB8AC3E}">
        <p14:creationId xmlns:p14="http://schemas.microsoft.com/office/powerpoint/2010/main" val="194053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26626"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29057" indent="-280406" eaLnBrk="0" hangingPunct="0">
              <a:defRPr sz="2400">
                <a:solidFill>
                  <a:schemeClr val="tx1"/>
                </a:solidFill>
                <a:latin typeface="Calibri" charset="0"/>
                <a:ea typeface="MS PGothic" charset="0"/>
                <a:cs typeface="MS PGothic" charset="0"/>
              </a:defRPr>
            </a:lvl2pPr>
            <a:lvl3pPr marL="1121626" indent="-224325" eaLnBrk="0" hangingPunct="0">
              <a:defRPr sz="2400">
                <a:solidFill>
                  <a:schemeClr val="tx1"/>
                </a:solidFill>
                <a:latin typeface="Calibri" charset="0"/>
                <a:ea typeface="MS PGothic" charset="0"/>
                <a:cs typeface="MS PGothic" charset="0"/>
              </a:defRPr>
            </a:lvl3pPr>
            <a:lvl4pPr marL="1570276" indent="-224325" eaLnBrk="0" hangingPunct="0">
              <a:defRPr sz="2400">
                <a:solidFill>
                  <a:schemeClr val="tx1"/>
                </a:solidFill>
                <a:latin typeface="Calibri" charset="0"/>
                <a:ea typeface="MS PGothic" charset="0"/>
                <a:cs typeface="MS PGothic" charset="0"/>
              </a:defRPr>
            </a:lvl4pPr>
            <a:lvl5pPr marL="2018927" indent="-224325" eaLnBrk="0" hangingPunct="0">
              <a:defRPr sz="2400">
                <a:solidFill>
                  <a:schemeClr val="tx1"/>
                </a:solidFill>
                <a:latin typeface="Calibri" charset="0"/>
                <a:ea typeface="MS PGothic" charset="0"/>
                <a:cs typeface="MS PGothic" charset="0"/>
              </a:defRPr>
            </a:lvl5pPr>
            <a:lvl6pPr marL="2467577" indent="-224325" eaLnBrk="0" fontAlgn="base" hangingPunct="0">
              <a:spcBef>
                <a:spcPct val="0"/>
              </a:spcBef>
              <a:spcAft>
                <a:spcPct val="0"/>
              </a:spcAft>
              <a:defRPr sz="2400">
                <a:solidFill>
                  <a:schemeClr val="tx1"/>
                </a:solidFill>
                <a:latin typeface="Calibri" charset="0"/>
                <a:ea typeface="MS PGothic" charset="0"/>
                <a:cs typeface="MS PGothic" charset="0"/>
              </a:defRPr>
            </a:lvl6pPr>
            <a:lvl7pPr marL="2916227" indent="-224325" eaLnBrk="0" fontAlgn="base" hangingPunct="0">
              <a:spcBef>
                <a:spcPct val="0"/>
              </a:spcBef>
              <a:spcAft>
                <a:spcPct val="0"/>
              </a:spcAft>
              <a:defRPr sz="2400">
                <a:solidFill>
                  <a:schemeClr val="tx1"/>
                </a:solidFill>
                <a:latin typeface="Calibri" charset="0"/>
                <a:ea typeface="MS PGothic" charset="0"/>
                <a:cs typeface="MS PGothic" charset="0"/>
              </a:defRPr>
            </a:lvl7pPr>
            <a:lvl8pPr marL="3364878" indent="-224325" eaLnBrk="0" fontAlgn="base" hangingPunct="0">
              <a:spcBef>
                <a:spcPct val="0"/>
              </a:spcBef>
              <a:spcAft>
                <a:spcPct val="0"/>
              </a:spcAft>
              <a:defRPr sz="2400">
                <a:solidFill>
                  <a:schemeClr val="tx1"/>
                </a:solidFill>
                <a:latin typeface="Calibri" charset="0"/>
                <a:ea typeface="MS PGothic" charset="0"/>
                <a:cs typeface="MS PGothic" charset="0"/>
              </a:defRPr>
            </a:lvl8pPr>
            <a:lvl9pPr marL="3813528" indent="-224325"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4AEBC9EF-E7E8-B349-BAEC-103750E2820E}" type="slidenum">
              <a:rPr lang="en-US" sz="1200">
                <a:ea typeface="Arial Unicode MS" panose="020B0604020202020204" pitchFamily="34" charset="-128"/>
                <a:cs typeface="Arial Unicode MS" panose="020B0604020202020204" pitchFamily="34" charset="-128"/>
              </a:rPr>
              <a:pPr eaLnBrk="1" hangingPunct="1"/>
              <a:t>5</a:t>
            </a:fld>
            <a:endParaRPr lang="en-US" sz="12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877411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0"/>
        <p:cNvGrpSpPr/>
        <p:nvPr/>
      </p:nvGrpSpPr>
      <p:grpSpPr>
        <a:xfrm>
          <a:off x="0" y="0"/>
          <a:ext cx="0" cy="0"/>
          <a:chOff x="0" y="0"/>
          <a:chExt cx="0" cy="0"/>
        </a:xfrm>
      </p:grpSpPr>
      <p:sp>
        <p:nvSpPr>
          <p:cNvPr id="1291" name="Google Shape;1291;g732f2c0160_13_9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2" name="Google Shape;1292;g732f2c0160_13_9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3970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77346a13fd_0_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 name="Google Shape;56;g77346a13fd_0_2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 Meeting Notes (9/8/16 19:29) -----</a:t>
            </a:r>
            <a:endParaRPr/>
          </a:p>
          <a:p>
            <a:pPr marL="0" lvl="0" indent="0" algn="l" rtl="0">
              <a:spcBef>
                <a:spcPts val="0"/>
              </a:spcBef>
              <a:spcAft>
                <a:spcPts val="0"/>
              </a:spcAft>
              <a:buNone/>
            </a:pPr>
            <a:r>
              <a:rPr lang="en"/>
              <a:t>So, this is a loaded question because unfortunately, we don't learn the Rule of 72 in school, yet it's.. 	</a:t>
            </a:r>
            <a:endParaRPr/>
          </a:p>
        </p:txBody>
      </p:sp>
      <p:sp>
        <p:nvSpPr>
          <p:cNvPr id="57" name="Google Shape;57;g77346a13fd_0_2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18</a:t>
            </a:fld>
            <a:endParaRPr/>
          </a:p>
        </p:txBody>
      </p:sp>
    </p:spTree>
    <p:extLst>
      <p:ext uri="{BB962C8B-B14F-4D97-AF65-F5344CB8AC3E}">
        <p14:creationId xmlns:p14="http://schemas.microsoft.com/office/powerpoint/2010/main" val="1843033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8"/>
        <p:cNvGrpSpPr/>
        <p:nvPr/>
      </p:nvGrpSpPr>
      <p:grpSpPr>
        <a:xfrm>
          <a:off x="0" y="0"/>
          <a:ext cx="0" cy="0"/>
          <a:chOff x="0" y="0"/>
          <a:chExt cx="0" cy="0"/>
        </a:xfrm>
      </p:grpSpPr>
      <p:sp>
        <p:nvSpPr>
          <p:cNvPr id="1309" name="Google Shape;1309;g732f2c0160_13_9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10" name="Google Shape;1310;g732f2c0160_13_9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
                <a:latin typeface="Trebuchet MS"/>
                <a:ea typeface="Trebuchet MS"/>
                <a:cs typeface="Trebuchet MS"/>
                <a:sym typeface="Trebuchet MS"/>
              </a:rPr>
              <a:t>Professional money managers invest the “pool” for you, keeping the investments under constant supervision. The money managers use their knowledge of securities and changing market conditions to invest the pooled assets in many different companies within a variety of industries.</a:t>
            </a:r>
            <a:endParaRPr>
              <a:latin typeface="Trebuchet MS"/>
              <a:ea typeface="Trebuchet MS"/>
              <a:cs typeface="Trebuchet MS"/>
              <a:sym typeface="Trebuchet MS"/>
            </a:endParaRPr>
          </a:p>
        </p:txBody>
      </p:sp>
      <p:sp>
        <p:nvSpPr>
          <p:cNvPr id="1311" name="Google Shape;1311;g732f2c0160_13_936:notes"/>
          <p:cNvSpPr txBox="1"/>
          <p:nvPr/>
        </p:nvSpPr>
        <p:spPr>
          <a:xfrm>
            <a:off x="3971925" y="8829675"/>
            <a:ext cx="3036888" cy="465138"/>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19</a:t>
            </a:fld>
            <a:endParaRPr kumimoji="0" sz="1200" b="0" i="0" u="none" strike="noStrike" kern="0" cap="none" spc="0" normalizeH="0" baseline="0" noProof="0">
              <a:ln>
                <a:noFill/>
              </a:ln>
              <a:solidFill>
                <a:srgbClr val="000000"/>
              </a:solidFill>
              <a:effectLst/>
              <a:uLnTx/>
              <a:uFillTx/>
              <a:latin typeface="Trebuchet MS"/>
              <a:ea typeface="Trebuchet MS"/>
              <a:cs typeface="Trebuchet MS"/>
              <a:sym typeface="Trebuchet MS"/>
            </a:endParaRPr>
          </a:p>
        </p:txBody>
      </p:sp>
    </p:spTree>
    <p:extLst>
      <p:ext uri="{BB962C8B-B14F-4D97-AF65-F5344CB8AC3E}">
        <p14:creationId xmlns:p14="http://schemas.microsoft.com/office/powerpoint/2010/main" val="1353421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Google Shape;943;g732f2c0160_13_4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4" name="Google Shape;944;g732f2c0160_13_4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2703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g732f2c0160_13_366: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85" name="Google Shape;885;g732f2c0160_13_3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886" name="Google Shape;886;g732f2c0160_13_36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22</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892849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732f2c0160_13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0" name="Google Shape;740;g732f2c0160_13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5610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732f2c0160_13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0" name="Google Shape;740;g732f2c0160_13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8188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732f2c0160_13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98" name="Google Shape;798;g732f2c0160_13_2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799" name="Google Shape;799;g732f2c0160_13_20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27</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93140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g732f2c0160_13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16" name="Google Shape;816;g732f2c0160_13_2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817" name="Google Shape;817;g732f2c0160_13_22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3905729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g732f2c0160_13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31" name="Google Shape;831;g732f2c0160_13_2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832" name="Google Shape;832;g732f2c0160_13_24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32</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9169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732f2c0160_13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1" name="Google Shape;651;g732f2c0160_13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7083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732f2c0160_13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0" name="Google Shape;740;g732f2c0160_13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50100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732f2c0160_13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0" name="Google Shape;740;g732f2c0160_13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98597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g732f2c0160_13_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67" name="Google Shape;867;g732f2c0160_13_3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868" name="Google Shape;868;g732f2c0160_13_34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36</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754128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732f2c0160_13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0" name="Google Shape;740;g732f2c0160_13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43113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732f2c0160_13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0" name="Google Shape;740;g732f2c0160_13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93392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5"/>
        <p:cNvGrpSpPr/>
        <p:nvPr/>
      </p:nvGrpSpPr>
      <p:grpSpPr>
        <a:xfrm>
          <a:off x="0" y="0"/>
          <a:ext cx="0" cy="0"/>
          <a:chOff x="0" y="0"/>
          <a:chExt cx="0" cy="0"/>
        </a:xfrm>
      </p:grpSpPr>
      <p:sp>
        <p:nvSpPr>
          <p:cNvPr id="1396" name="Google Shape;1396;g732f2c0160_13_10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97" name="Google Shape;1397;g732f2c0160_13_10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1398" name="Google Shape;1398;g732f2c0160_13_103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40</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478047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732f2c0160_13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1" name="Google Shape;651;g732f2c0160_13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7019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g732f2c0160_13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1" name="Google Shape;721;g732f2c0160_13_1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722" name="Google Shape;722;g732f2c0160_13_13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17590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732f2c0160_13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2" name="Google Shape;702;g732f2c0160_13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1745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77346a13fd_0_69:notes"/>
          <p:cNvSpPr>
            <a:spLocks noGrp="1" noRot="1" noChangeAspect="1"/>
          </p:cNvSpPr>
          <p:nvPr>
            <p:ph type="sldImg" idx="2"/>
          </p:nvPr>
        </p:nvSpPr>
        <p:spPr>
          <a:xfrm>
            <a:off x="381000" y="687388"/>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6" name="Google Shape;56;g77346a13fd_0_69:notes"/>
          <p:cNvSpPr txBox="1">
            <a:spLocks noGrp="1"/>
          </p:cNvSpPr>
          <p:nvPr>
            <p:ph type="body" idx="1"/>
          </p:nvPr>
        </p:nvSpPr>
        <p:spPr>
          <a:xfrm>
            <a:off x="513176" y="5723176"/>
            <a:ext cx="4100700" cy="5994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100"/>
          </a:p>
        </p:txBody>
      </p:sp>
      <p:sp>
        <p:nvSpPr>
          <p:cNvPr id="57" name="Google Shape;57;g77346a13fd_0_6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solidFill>
                  <a:srgbClr val="000000"/>
                </a:solidFill>
                <a:latin typeface="Calibri"/>
                <a:ea typeface="Calibri"/>
                <a:cs typeface="Calibri"/>
                <a:sym typeface="Calibri"/>
              </a:rPr>
              <a:t>13</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31580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7"/>
        <p:cNvGrpSpPr/>
        <p:nvPr/>
      </p:nvGrpSpPr>
      <p:grpSpPr>
        <a:xfrm>
          <a:off x="0" y="0"/>
          <a:ext cx="0" cy="0"/>
          <a:chOff x="0" y="0"/>
          <a:chExt cx="0" cy="0"/>
        </a:xfrm>
      </p:grpSpPr>
      <p:sp>
        <p:nvSpPr>
          <p:cNvPr id="1008" name="Google Shape;1008;g732f2c0160_13_592:notes"/>
          <p:cNvSpPr>
            <a:spLocks noGrp="1" noRot="1" noChangeAspect="1"/>
          </p:cNvSpPr>
          <p:nvPr>
            <p:ph type="sldImg" idx="2"/>
          </p:nvPr>
        </p:nvSpPr>
        <p:spPr>
          <a:xfrm>
            <a:off x="381000" y="687388"/>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09" name="Google Shape;1009;g732f2c0160_13_5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1010" name="Google Shape;1010;g732f2c0160_13_59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14</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478796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77346a13fd_0_6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7" name="Google Shape;217;g77346a13fd_0_6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b="1"/>
              <a:t>Speaker Notes:</a:t>
            </a:r>
            <a:endParaRPr/>
          </a:p>
          <a:p>
            <a:pPr marL="0" lvl="0" indent="0" algn="l" rtl="0">
              <a:spcBef>
                <a:spcPts val="0"/>
              </a:spcBef>
              <a:spcAft>
                <a:spcPts val="0"/>
              </a:spcAft>
              <a:buNone/>
            </a:pPr>
            <a:r>
              <a:rPr lang="en"/>
              <a:t>This his how we see life working together.</a:t>
            </a:r>
            <a:endParaRPr/>
          </a:p>
          <a:p>
            <a:pPr marL="0" lvl="0" indent="0" algn="l" rtl="0">
              <a:spcBef>
                <a:spcPts val="0"/>
              </a:spcBef>
              <a:spcAft>
                <a:spcPts val="0"/>
              </a:spcAft>
              <a:buNone/>
            </a:pPr>
            <a:endParaRPr/>
          </a:p>
          <a:p>
            <a:pPr marL="0" lvl="0" indent="0" algn="l" rtl="0">
              <a:spcBef>
                <a:spcPts val="0"/>
              </a:spcBef>
              <a:spcAft>
                <a:spcPts val="0"/>
              </a:spcAft>
              <a:buNone/>
            </a:pPr>
            <a:r>
              <a:rPr lang="en"/>
              <a:t>In the early years we do believe you need a lot of life insurance because you may have some kids, some debt, a house and the loss of your income would be devastating because your saving and investments have not grown yet. Once your savings and investments do grow you now come to what we call the Theory of Decreased Responsibility. So now your kids are grown and out of the house your debt is paid off and your house is paid off so now all you need is money to live off of. At the same time your need for life insurance can go down or ultimately just go away.  And we are the only company in the entire financial industry that helps families get the right amount of life insurance the right kind which is level term and we help them get out of there life insurance.  And we can do that because we are helping you get out of debt and helping you invest your money for the future. When have you ever heard of a company that helps you get out of the products they provide?</a:t>
            </a:r>
            <a:endParaRPr/>
          </a:p>
        </p:txBody>
      </p:sp>
      <p:sp>
        <p:nvSpPr>
          <p:cNvPr id="218" name="Google Shape;218;g77346a13fd_0_6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15</a:t>
            </a:fld>
            <a:endParaRPr/>
          </a:p>
        </p:txBody>
      </p:sp>
    </p:spTree>
    <p:extLst>
      <p:ext uri="{BB962C8B-B14F-4D97-AF65-F5344CB8AC3E}">
        <p14:creationId xmlns:p14="http://schemas.microsoft.com/office/powerpoint/2010/main" val="1417000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Google Shape;1048;g732f2c0160_13_654:notes"/>
          <p:cNvSpPr>
            <a:spLocks noGrp="1" noRot="1" noChangeAspect="1"/>
          </p:cNvSpPr>
          <p:nvPr>
            <p:ph type="sldImg" idx="2"/>
          </p:nvPr>
        </p:nvSpPr>
        <p:spPr>
          <a:xfrm>
            <a:off x="381000" y="687388"/>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49" name="Google Shape;1049;g732f2c0160_13_6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1050" name="Google Shape;1050;g732f2c0160_13_65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16</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71215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19A25A-EC86-3840-B3E7-2E3D0EFB236E}" type="datetimeFigureOut">
              <a:rPr lang="en-US" smtClean="0"/>
              <a:t>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22254-71E7-E043-887B-E56A97937B24}" type="slidenum">
              <a:rPr lang="en-US" smtClean="0"/>
              <a:t>‹#›</a:t>
            </a:fld>
            <a:endParaRPr lang="en-US"/>
          </a:p>
        </p:txBody>
      </p:sp>
    </p:spTree>
    <p:extLst>
      <p:ext uri="{BB962C8B-B14F-4D97-AF65-F5344CB8AC3E}">
        <p14:creationId xmlns:p14="http://schemas.microsoft.com/office/powerpoint/2010/main" val="3424530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19A25A-EC86-3840-B3E7-2E3D0EFB236E}" type="datetimeFigureOut">
              <a:rPr lang="en-US" smtClean="0"/>
              <a:t>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22254-71E7-E043-887B-E56A97937B24}" type="slidenum">
              <a:rPr lang="en-US" smtClean="0"/>
              <a:t>‹#›</a:t>
            </a:fld>
            <a:endParaRPr lang="en-US"/>
          </a:p>
        </p:txBody>
      </p:sp>
    </p:spTree>
    <p:extLst>
      <p:ext uri="{BB962C8B-B14F-4D97-AF65-F5344CB8AC3E}">
        <p14:creationId xmlns:p14="http://schemas.microsoft.com/office/powerpoint/2010/main" val="3405907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19A25A-EC86-3840-B3E7-2E3D0EFB236E}" type="datetimeFigureOut">
              <a:rPr lang="en-US" smtClean="0"/>
              <a:t>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22254-71E7-E043-887B-E56A97937B24}" type="slidenum">
              <a:rPr lang="en-US" smtClean="0"/>
              <a:t>‹#›</a:t>
            </a:fld>
            <a:endParaRPr lang="en-US"/>
          </a:p>
        </p:txBody>
      </p:sp>
    </p:spTree>
    <p:extLst>
      <p:ext uri="{BB962C8B-B14F-4D97-AF65-F5344CB8AC3E}">
        <p14:creationId xmlns:p14="http://schemas.microsoft.com/office/powerpoint/2010/main" val="3814580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AE795-5EB4-E94F-A434-0D5BE7E8EB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2568A4-3A7D-7E48-9A27-0AF32985C1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E697E3-D082-7B4F-802B-2D4F1D713380}"/>
              </a:ext>
            </a:extLst>
          </p:cNvPr>
          <p:cNvSpPr>
            <a:spLocks noGrp="1"/>
          </p:cNvSpPr>
          <p:nvPr>
            <p:ph type="dt" sz="half" idx="10"/>
          </p:nvPr>
        </p:nvSpPr>
        <p:spPr/>
        <p:txBody>
          <a:bodyPr/>
          <a:lstStyle/>
          <a:p>
            <a:fld id="{1CAAFF24-CFE9-804A-938A-45A1FAA62CDB}" type="datetimeFigureOut">
              <a:rPr lang="en-US" smtClean="0"/>
              <a:t>2/12/2021</a:t>
            </a:fld>
            <a:endParaRPr lang="en-US"/>
          </a:p>
        </p:txBody>
      </p:sp>
      <p:sp>
        <p:nvSpPr>
          <p:cNvPr id="5" name="Footer Placeholder 4">
            <a:extLst>
              <a:ext uri="{FF2B5EF4-FFF2-40B4-BE49-F238E27FC236}">
                <a16:creationId xmlns:a16="http://schemas.microsoft.com/office/drawing/2014/main" id="{75177B81-BB46-7145-A161-B918EE19C1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5EED58-76E6-3941-8486-7CD158CF0ACB}"/>
              </a:ext>
            </a:extLst>
          </p:cNvPr>
          <p:cNvSpPr>
            <a:spLocks noGrp="1"/>
          </p:cNvSpPr>
          <p:nvPr>
            <p:ph type="sldNum" sz="quarter" idx="12"/>
          </p:nvPr>
        </p:nvSpPr>
        <p:spPr/>
        <p:txBody>
          <a:bodyPr/>
          <a:lstStyle/>
          <a:p>
            <a:fld id="{E41C7F9E-6A9D-5541-A571-7F207B956A7B}" type="slidenum">
              <a:rPr lang="en-US" smtClean="0"/>
              <a:t>‹#›</a:t>
            </a:fld>
            <a:endParaRPr lang="en-US"/>
          </a:p>
        </p:txBody>
      </p:sp>
    </p:spTree>
    <p:extLst>
      <p:ext uri="{BB962C8B-B14F-4D97-AF65-F5344CB8AC3E}">
        <p14:creationId xmlns:p14="http://schemas.microsoft.com/office/powerpoint/2010/main" val="1218911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B226C-0BD6-EA4F-B3B4-2AF2B7EA58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9E434-2116-E545-AB54-FEA528DDE9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D414AD-4E76-304D-9594-E75235B8C922}"/>
              </a:ext>
            </a:extLst>
          </p:cNvPr>
          <p:cNvSpPr>
            <a:spLocks noGrp="1"/>
          </p:cNvSpPr>
          <p:nvPr>
            <p:ph type="dt" sz="half" idx="10"/>
          </p:nvPr>
        </p:nvSpPr>
        <p:spPr/>
        <p:txBody>
          <a:bodyPr/>
          <a:lstStyle/>
          <a:p>
            <a:fld id="{1CAAFF24-CFE9-804A-938A-45A1FAA62CDB}" type="datetimeFigureOut">
              <a:rPr lang="en-US" smtClean="0"/>
              <a:t>2/12/2021</a:t>
            </a:fld>
            <a:endParaRPr lang="en-US"/>
          </a:p>
        </p:txBody>
      </p:sp>
      <p:sp>
        <p:nvSpPr>
          <p:cNvPr id="5" name="Footer Placeholder 4">
            <a:extLst>
              <a:ext uri="{FF2B5EF4-FFF2-40B4-BE49-F238E27FC236}">
                <a16:creationId xmlns:a16="http://schemas.microsoft.com/office/drawing/2014/main" id="{33CD3EAD-D24A-004A-ADD3-BCA656A21C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6D088F-C03F-1D4C-9277-FB4AA4187532}"/>
              </a:ext>
            </a:extLst>
          </p:cNvPr>
          <p:cNvSpPr>
            <a:spLocks noGrp="1"/>
          </p:cNvSpPr>
          <p:nvPr>
            <p:ph type="sldNum" sz="quarter" idx="12"/>
          </p:nvPr>
        </p:nvSpPr>
        <p:spPr/>
        <p:txBody>
          <a:bodyPr/>
          <a:lstStyle/>
          <a:p>
            <a:fld id="{E41C7F9E-6A9D-5541-A571-7F207B956A7B}" type="slidenum">
              <a:rPr lang="en-US" smtClean="0"/>
              <a:t>‹#›</a:t>
            </a:fld>
            <a:endParaRPr lang="en-US"/>
          </a:p>
        </p:txBody>
      </p:sp>
    </p:spTree>
    <p:extLst>
      <p:ext uri="{BB962C8B-B14F-4D97-AF65-F5344CB8AC3E}">
        <p14:creationId xmlns:p14="http://schemas.microsoft.com/office/powerpoint/2010/main" val="33819702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E6FA0-178B-B541-92F0-E962401680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3787C66-DBFB-6E48-AAEC-B8DAA86AE5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0CB8AC-ABDE-F34D-9566-3C684F1B05EC}"/>
              </a:ext>
            </a:extLst>
          </p:cNvPr>
          <p:cNvSpPr>
            <a:spLocks noGrp="1"/>
          </p:cNvSpPr>
          <p:nvPr>
            <p:ph type="dt" sz="half" idx="10"/>
          </p:nvPr>
        </p:nvSpPr>
        <p:spPr/>
        <p:txBody>
          <a:bodyPr/>
          <a:lstStyle/>
          <a:p>
            <a:fld id="{1CAAFF24-CFE9-804A-938A-45A1FAA62CDB}" type="datetimeFigureOut">
              <a:rPr lang="en-US" smtClean="0"/>
              <a:t>2/12/2021</a:t>
            </a:fld>
            <a:endParaRPr lang="en-US"/>
          </a:p>
        </p:txBody>
      </p:sp>
      <p:sp>
        <p:nvSpPr>
          <p:cNvPr id="5" name="Footer Placeholder 4">
            <a:extLst>
              <a:ext uri="{FF2B5EF4-FFF2-40B4-BE49-F238E27FC236}">
                <a16:creationId xmlns:a16="http://schemas.microsoft.com/office/drawing/2014/main" id="{FDCE1487-46F5-1143-AABA-CA0A7F6D63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DB1039-53E8-9543-8E80-2A161FFD2B8A}"/>
              </a:ext>
            </a:extLst>
          </p:cNvPr>
          <p:cNvSpPr>
            <a:spLocks noGrp="1"/>
          </p:cNvSpPr>
          <p:nvPr>
            <p:ph type="sldNum" sz="quarter" idx="12"/>
          </p:nvPr>
        </p:nvSpPr>
        <p:spPr/>
        <p:txBody>
          <a:bodyPr/>
          <a:lstStyle/>
          <a:p>
            <a:fld id="{E41C7F9E-6A9D-5541-A571-7F207B956A7B}" type="slidenum">
              <a:rPr lang="en-US" smtClean="0"/>
              <a:t>‹#›</a:t>
            </a:fld>
            <a:endParaRPr lang="en-US"/>
          </a:p>
        </p:txBody>
      </p:sp>
    </p:spTree>
    <p:extLst>
      <p:ext uri="{BB962C8B-B14F-4D97-AF65-F5344CB8AC3E}">
        <p14:creationId xmlns:p14="http://schemas.microsoft.com/office/powerpoint/2010/main" val="581303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11EA1-29FA-B049-AE89-6214EC99A6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B53765-FCB1-7C4C-9663-379B2D4D42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F3E9CE-958C-5045-91F6-E713D12BE7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E411AC-FCDE-DB45-8DEF-175FCF96EFCB}"/>
              </a:ext>
            </a:extLst>
          </p:cNvPr>
          <p:cNvSpPr>
            <a:spLocks noGrp="1"/>
          </p:cNvSpPr>
          <p:nvPr>
            <p:ph type="dt" sz="half" idx="10"/>
          </p:nvPr>
        </p:nvSpPr>
        <p:spPr/>
        <p:txBody>
          <a:bodyPr/>
          <a:lstStyle/>
          <a:p>
            <a:fld id="{1CAAFF24-CFE9-804A-938A-45A1FAA62CDB}" type="datetimeFigureOut">
              <a:rPr lang="en-US" smtClean="0"/>
              <a:t>2/12/2021</a:t>
            </a:fld>
            <a:endParaRPr lang="en-US"/>
          </a:p>
        </p:txBody>
      </p:sp>
      <p:sp>
        <p:nvSpPr>
          <p:cNvPr id="6" name="Footer Placeholder 5">
            <a:extLst>
              <a:ext uri="{FF2B5EF4-FFF2-40B4-BE49-F238E27FC236}">
                <a16:creationId xmlns:a16="http://schemas.microsoft.com/office/drawing/2014/main" id="{806A3BDF-659B-EB46-B6F5-4BE0C30D3C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664F6B-170D-EE43-97E3-D4C1C0F9A4EC}"/>
              </a:ext>
            </a:extLst>
          </p:cNvPr>
          <p:cNvSpPr>
            <a:spLocks noGrp="1"/>
          </p:cNvSpPr>
          <p:nvPr>
            <p:ph type="sldNum" sz="quarter" idx="12"/>
          </p:nvPr>
        </p:nvSpPr>
        <p:spPr/>
        <p:txBody>
          <a:bodyPr/>
          <a:lstStyle/>
          <a:p>
            <a:fld id="{E41C7F9E-6A9D-5541-A571-7F207B956A7B}" type="slidenum">
              <a:rPr lang="en-US" smtClean="0"/>
              <a:t>‹#›</a:t>
            </a:fld>
            <a:endParaRPr lang="en-US"/>
          </a:p>
        </p:txBody>
      </p:sp>
    </p:spTree>
    <p:extLst>
      <p:ext uri="{BB962C8B-B14F-4D97-AF65-F5344CB8AC3E}">
        <p14:creationId xmlns:p14="http://schemas.microsoft.com/office/powerpoint/2010/main" val="2678446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9D98A-DA59-264F-B867-F0A6751F3C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5C0FB9-081D-3243-9B18-FE75244E32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572A36-9D20-DE43-92D2-B29D1F8F92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509117-F9B6-EB49-937B-8C9323C141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08DD75-D323-F54E-9777-CC430AE176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48404B-682C-7948-830E-9148483FEDC9}"/>
              </a:ext>
            </a:extLst>
          </p:cNvPr>
          <p:cNvSpPr>
            <a:spLocks noGrp="1"/>
          </p:cNvSpPr>
          <p:nvPr>
            <p:ph type="dt" sz="half" idx="10"/>
          </p:nvPr>
        </p:nvSpPr>
        <p:spPr/>
        <p:txBody>
          <a:bodyPr/>
          <a:lstStyle/>
          <a:p>
            <a:fld id="{1CAAFF24-CFE9-804A-938A-45A1FAA62CDB}" type="datetimeFigureOut">
              <a:rPr lang="en-US" smtClean="0"/>
              <a:t>2/12/2021</a:t>
            </a:fld>
            <a:endParaRPr lang="en-US"/>
          </a:p>
        </p:txBody>
      </p:sp>
      <p:sp>
        <p:nvSpPr>
          <p:cNvPr id="8" name="Footer Placeholder 7">
            <a:extLst>
              <a:ext uri="{FF2B5EF4-FFF2-40B4-BE49-F238E27FC236}">
                <a16:creationId xmlns:a16="http://schemas.microsoft.com/office/drawing/2014/main" id="{3C93C80D-BF89-7042-9DB6-F7F212EB5D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877F2FB-D8FB-ED46-8355-66C9C3CD11EE}"/>
              </a:ext>
            </a:extLst>
          </p:cNvPr>
          <p:cNvSpPr>
            <a:spLocks noGrp="1"/>
          </p:cNvSpPr>
          <p:nvPr>
            <p:ph type="sldNum" sz="quarter" idx="12"/>
          </p:nvPr>
        </p:nvSpPr>
        <p:spPr/>
        <p:txBody>
          <a:bodyPr/>
          <a:lstStyle/>
          <a:p>
            <a:fld id="{E41C7F9E-6A9D-5541-A571-7F207B956A7B}" type="slidenum">
              <a:rPr lang="en-US" smtClean="0"/>
              <a:t>‹#›</a:t>
            </a:fld>
            <a:endParaRPr lang="en-US"/>
          </a:p>
        </p:txBody>
      </p:sp>
    </p:spTree>
    <p:extLst>
      <p:ext uri="{BB962C8B-B14F-4D97-AF65-F5344CB8AC3E}">
        <p14:creationId xmlns:p14="http://schemas.microsoft.com/office/powerpoint/2010/main" val="1616016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882AE-B52C-F848-8352-EFD4CE0569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02199D-D5CD-8248-A5FD-1BD9AED3B9C7}"/>
              </a:ext>
            </a:extLst>
          </p:cNvPr>
          <p:cNvSpPr>
            <a:spLocks noGrp="1"/>
          </p:cNvSpPr>
          <p:nvPr>
            <p:ph type="dt" sz="half" idx="10"/>
          </p:nvPr>
        </p:nvSpPr>
        <p:spPr/>
        <p:txBody>
          <a:bodyPr/>
          <a:lstStyle/>
          <a:p>
            <a:fld id="{1CAAFF24-CFE9-804A-938A-45A1FAA62CDB}" type="datetimeFigureOut">
              <a:rPr lang="en-US" smtClean="0"/>
              <a:t>2/12/2021</a:t>
            </a:fld>
            <a:endParaRPr lang="en-US"/>
          </a:p>
        </p:txBody>
      </p:sp>
      <p:sp>
        <p:nvSpPr>
          <p:cNvPr id="4" name="Footer Placeholder 3">
            <a:extLst>
              <a:ext uri="{FF2B5EF4-FFF2-40B4-BE49-F238E27FC236}">
                <a16:creationId xmlns:a16="http://schemas.microsoft.com/office/drawing/2014/main" id="{F3ECFE46-FAEB-5B40-B002-7CB148E50F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2B83C8-B614-194A-B6CF-670D39554A3F}"/>
              </a:ext>
            </a:extLst>
          </p:cNvPr>
          <p:cNvSpPr>
            <a:spLocks noGrp="1"/>
          </p:cNvSpPr>
          <p:nvPr>
            <p:ph type="sldNum" sz="quarter" idx="12"/>
          </p:nvPr>
        </p:nvSpPr>
        <p:spPr/>
        <p:txBody>
          <a:bodyPr/>
          <a:lstStyle/>
          <a:p>
            <a:fld id="{E41C7F9E-6A9D-5541-A571-7F207B956A7B}" type="slidenum">
              <a:rPr lang="en-US" smtClean="0"/>
              <a:t>‹#›</a:t>
            </a:fld>
            <a:endParaRPr lang="en-US"/>
          </a:p>
        </p:txBody>
      </p:sp>
    </p:spTree>
    <p:extLst>
      <p:ext uri="{BB962C8B-B14F-4D97-AF65-F5344CB8AC3E}">
        <p14:creationId xmlns:p14="http://schemas.microsoft.com/office/powerpoint/2010/main" val="35701612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DDEC2C-9731-9046-B046-C3DCE100412B}"/>
              </a:ext>
            </a:extLst>
          </p:cNvPr>
          <p:cNvSpPr>
            <a:spLocks noGrp="1"/>
          </p:cNvSpPr>
          <p:nvPr>
            <p:ph type="dt" sz="half" idx="10"/>
          </p:nvPr>
        </p:nvSpPr>
        <p:spPr/>
        <p:txBody>
          <a:bodyPr/>
          <a:lstStyle/>
          <a:p>
            <a:fld id="{1CAAFF24-CFE9-804A-938A-45A1FAA62CDB}" type="datetimeFigureOut">
              <a:rPr lang="en-US" smtClean="0"/>
              <a:t>2/12/2021</a:t>
            </a:fld>
            <a:endParaRPr lang="en-US"/>
          </a:p>
        </p:txBody>
      </p:sp>
      <p:sp>
        <p:nvSpPr>
          <p:cNvPr id="3" name="Footer Placeholder 2">
            <a:extLst>
              <a:ext uri="{FF2B5EF4-FFF2-40B4-BE49-F238E27FC236}">
                <a16:creationId xmlns:a16="http://schemas.microsoft.com/office/drawing/2014/main" id="{D6134700-86C3-8249-9BF8-8E9BEA25EBD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FDAAE1-7243-5842-A574-5D45719693BC}"/>
              </a:ext>
            </a:extLst>
          </p:cNvPr>
          <p:cNvSpPr>
            <a:spLocks noGrp="1"/>
          </p:cNvSpPr>
          <p:nvPr>
            <p:ph type="sldNum" sz="quarter" idx="12"/>
          </p:nvPr>
        </p:nvSpPr>
        <p:spPr/>
        <p:txBody>
          <a:bodyPr/>
          <a:lstStyle/>
          <a:p>
            <a:fld id="{E41C7F9E-6A9D-5541-A571-7F207B956A7B}" type="slidenum">
              <a:rPr lang="en-US" smtClean="0"/>
              <a:t>‹#›</a:t>
            </a:fld>
            <a:endParaRPr lang="en-US"/>
          </a:p>
        </p:txBody>
      </p:sp>
    </p:spTree>
    <p:extLst>
      <p:ext uri="{BB962C8B-B14F-4D97-AF65-F5344CB8AC3E}">
        <p14:creationId xmlns:p14="http://schemas.microsoft.com/office/powerpoint/2010/main" val="42635056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6AAD3-C1F4-8D43-B6C7-111721A262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AC8FF5-8F05-9340-AF4D-4CEE319079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58524F-7872-824F-AC89-0B6D30FC0C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559D90-A195-6F4D-BBA0-05685B41F506}"/>
              </a:ext>
            </a:extLst>
          </p:cNvPr>
          <p:cNvSpPr>
            <a:spLocks noGrp="1"/>
          </p:cNvSpPr>
          <p:nvPr>
            <p:ph type="dt" sz="half" idx="10"/>
          </p:nvPr>
        </p:nvSpPr>
        <p:spPr/>
        <p:txBody>
          <a:bodyPr/>
          <a:lstStyle/>
          <a:p>
            <a:fld id="{1CAAFF24-CFE9-804A-938A-45A1FAA62CDB}" type="datetimeFigureOut">
              <a:rPr lang="en-US" smtClean="0"/>
              <a:t>2/12/2021</a:t>
            </a:fld>
            <a:endParaRPr lang="en-US"/>
          </a:p>
        </p:txBody>
      </p:sp>
      <p:sp>
        <p:nvSpPr>
          <p:cNvPr id="6" name="Footer Placeholder 5">
            <a:extLst>
              <a:ext uri="{FF2B5EF4-FFF2-40B4-BE49-F238E27FC236}">
                <a16:creationId xmlns:a16="http://schemas.microsoft.com/office/drawing/2014/main" id="{2990032B-DB72-2E48-9E32-154ADD0193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811DC1-BE87-044F-AFD2-51B31863FDF1}"/>
              </a:ext>
            </a:extLst>
          </p:cNvPr>
          <p:cNvSpPr>
            <a:spLocks noGrp="1"/>
          </p:cNvSpPr>
          <p:nvPr>
            <p:ph type="sldNum" sz="quarter" idx="12"/>
          </p:nvPr>
        </p:nvSpPr>
        <p:spPr/>
        <p:txBody>
          <a:bodyPr/>
          <a:lstStyle/>
          <a:p>
            <a:fld id="{E41C7F9E-6A9D-5541-A571-7F207B956A7B}" type="slidenum">
              <a:rPr lang="en-US" smtClean="0"/>
              <a:t>‹#›</a:t>
            </a:fld>
            <a:endParaRPr lang="en-US"/>
          </a:p>
        </p:txBody>
      </p:sp>
    </p:spTree>
    <p:extLst>
      <p:ext uri="{BB962C8B-B14F-4D97-AF65-F5344CB8AC3E}">
        <p14:creationId xmlns:p14="http://schemas.microsoft.com/office/powerpoint/2010/main" val="77701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19A25A-EC86-3840-B3E7-2E3D0EFB236E}" type="datetimeFigureOut">
              <a:rPr lang="en-US" smtClean="0"/>
              <a:t>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22254-71E7-E043-887B-E56A97937B24}" type="slidenum">
              <a:rPr lang="en-US" smtClean="0"/>
              <a:t>‹#›</a:t>
            </a:fld>
            <a:endParaRPr lang="en-US"/>
          </a:p>
        </p:txBody>
      </p:sp>
    </p:spTree>
    <p:extLst>
      <p:ext uri="{BB962C8B-B14F-4D97-AF65-F5344CB8AC3E}">
        <p14:creationId xmlns:p14="http://schemas.microsoft.com/office/powerpoint/2010/main" val="5296324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61F2E-5180-444F-8AF5-83A69D894F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01DDB53-5C97-5A4F-B0E3-B9C2CDF1C9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1176D3-46E1-BC4D-8576-88D6B7DF3B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0498B1-BC1E-1346-9948-4C6BD2C6A3C4}"/>
              </a:ext>
            </a:extLst>
          </p:cNvPr>
          <p:cNvSpPr>
            <a:spLocks noGrp="1"/>
          </p:cNvSpPr>
          <p:nvPr>
            <p:ph type="dt" sz="half" idx="10"/>
          </p:nvPr>
        </p:nvSpPr>
        <p:spPr/>
        <p:txBody>
          <a:bodyPr/>
          <a:lstStyle/>
          <a:p>
            <a:fld id="{1CAAFF24-CFE9-804A-938A-45A1FAA62CDB}" type="datetimeFigureOut">
              <a:rPr lang="en-US" smtClean="0"/>
              <a:t>2/12/2021</a:t>
            </a:fld>
            <a:endParaRPr lang="en-US"/>
          </a:p>
        </p:txBody>
      </p:sp>
      <p:sp>
        <p:nvSpPr>
          <p:cNvPr id="6" name="Footer Placeholder 5">
            <a:extLst>
              <a:ext uri="{FF2B5EF4-FFF2-40B4-BE49-F238E27FC236}">
                <a16:creationId xmlns:a16="http://schemas.microsoft.com/office/drawing/2014/main" id="{D786A0AC-3ABE-D640-A2EC-79C3C1A552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AD4679-36AE-374A-9301-A32E00F92BDB}"/>
              </a:ext>
            </a:extLst>
          </p:cNvPr>
          <p:cNvSpPr>
            <a:spLocks noGrp="1"/>
          </p:cNvSpPr>
          <p:nvPr>
            <p:ph type="sldNum" sz="quarter" idx="12"/>
          </p:nvPr>
        </p:nvSpPr>
        <p:spPr/>
        <p:txBody>
          <a:bodyPr/>
          <a:lstStyle/>
          <a:p>
            <a:fld id="{E41C7F9E-6A9D-5541-A571-7F207B956A7B}" type="slidenum">
              <a:rPr lang="en-US" smtClean="0"/>
              <a:t>‹#›</a:t>
            </a:fld>
            <a:endParaRPr lang="en-US"/>
          </a:p>
        </p:txBody>
      </p:sp>
    </p:spTree>
    <p:extLst>
      <p:ext uri="{BB962C8B-B14F-4D97-AF65-F5344CB8AC3E}">
        <p14:creationId xmlns:p14="http://schemas.microsoft.com/office/powerpoint/2010/main" val="2149173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FBB40-57AA-7046-8E45-D0B1B66316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800135-E598-4749-B4D0-39850AB524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C94DD4-A45C-434F-A592-70E90301B545}"/>
              </a:ext>
            </a:extLst>
          </p:cNvPr>
          <p:cNvSpPr>
            <a:spLocks noGrp="1"/>
          </p:cNvSpPr>
          <p:nvPr>
            <p:ph type="dt" sz="half" idx="10"/>
          </p:nvPr>
        </p:nvSpPr>
        <p:spPr/>
        <p:txBody>
          <a:bodyPr/>
          <a:lstStyle/>
          <a:p>
            <a:fld id="{1CAAFF24-CFE9-804A-938A-45A1FAA62CDB}" type="datetimeFigureOut">
              <a:rPr lang="en-US" smtClean="0"/>
              <a:t>2/12/2021</a:t>
            </a:fld>
            <a:endParaRPr lang="en-US"/>
          </a:p>
        </p:txBody>
      </p:sp>
      <p:sp>
        <p:nvSpPr>
          <p:cNvPr id="5" name="Footer Placeholder 4">
            <a:extLst>
              <a:ext uri="{FF2B5EF4-FFF2-40B4-BE49-F238E27FC236}">
                <a16:creationId xmlns:a16="http://schemas.microsoft.com/office/drawing/2014/main" id="{C3F7E04C-B865-A848-888D-2060B45802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491AA9-74F0-1E4D-A9B2-7D7DBE45BDF5}"/>
              </a:ext>
            </a:extLst>
          </p:cNvPr>
          <p:cNvSpPr>
            <a:spLocks noGrp="1"/>
          </p:cNvSpPr>
          <p:nvPr>
            <p:ph type="sldNum" sz="quarter" idx="12"/>
          </p:nvPr>
        </p:nvSpPr>
        <p:spPr/>
        <p:txBody>
          <a:bodyPr/>
          <a:lstStyle/>
          <a:p>
            <a:fld id="{E41C7F9E-6A9D-5541-A571-7F207B956A7B}" type="slidenum">
              <a:rPr lang="en-US" smtClean="0"/>
              <a:t>‹#›</a:t>
            </a:fld>
            <a:endParaRPr lang="en-US"/>
          </a:p>
        </p:txBody>
      </p:sp>
    </p:spTree>
    <p:extLst>
      <p:ext uri="{BB962C8B-B14F-4D97-AF65-F5344CB8AC3E}">
        <p14:creationId xmlns:p14="http://schemas.microsoft.com/office/powerpoint/2010/main" val="23389243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075DC6-54B6-C644-BCDC-EF1B9D3176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8E8E03-7556-5343-A22A-0EA9E72DA0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C6B83A-88BA-344B-AD6A-D17F18D80989}"/>
              </a:ext>
            </a:extLst>
          </p:cNvPr>
          <p:cNvSpPr>
            <a:spLocks noGrp="1"/>
          </p:cNvSpPr>
          <p:nvPr>
            <p:ph type="dt" sz="half" idx="10"/>
          </p:nvPr>
        </p:nvSpPr>
        <p:spPr/>
        <p:txBody>
          <a:bodyPr/>
          <a:lstStyle/>
          <a:p>
            <a:fld id="{1CAAFF24-CFE9-804A-938A-45A1FAA62CDB}" type="datetimeFigureOut">
              <a:rPr lang="en-US" smtClean="0"/>
              <a:t>2/12/2021</a:t>
            </a:fld>
            <a:endParaRPr lang="en-US"/>
          </a:p>
        </p:txBody>
      </p:sp>
      <p:sp>
        <p:nvSpPr>
          <p:cNvPr id="5" name="Footer Placeholder 4">
            <a:extLst>
              <a:ext uri="{FF2B5EF4-FFF2-40B4-BE49-F238E27FC236}">
                <a16:creationId xmlns:a16="http://schemas.microsoft.com/office/drawing/2014/main" id="{01D822C6-D4F9-C641-BF1D-E2512C4E75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C51D93-C694-284B-8E5D-7AF6067F94ED}"/>
              </a:ext>
            </a:extLst>
          </p:cNvPr>
          <p:cNvSpPr>
            <a:spLocks noGrp="1"/>
          </p:cNvSpPr>
          <p:nvPr>
            <p:ph type="sldNum" sz="quarter" idx="12"/>
          </p:nvPr>
        </p:nvSpPr>
        <p:spPr/>
        <p:txBody>
          <a:bodyPr/>
          <a:lstStyle/>
          <a:p>
            <a:fld id="{E41C7F9E-6A9D-5541-A571-7F207B956A7B}" type="slidenum">
              <a:rPr lang="en-US" smtClean="0"/>
              <a:t>‹#›</a:t>
            </a:fld>
            <a:endParaRPr lang="en-US"/>
          </a:p>
        </p:txBody>
      </p:sp>
    </p:spTree>
    <p:extLst>
      <p:ext uri="{BB962C8B-B14F-4D97-AF65-F5344CB8AC3E}">
        <p14:creationId xmlns:p14="http://schemas.microsoft.com/office/powerpoint/2010/main" val="3720421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uFillTx/>
              </a:defRPr>
            </a:lvl1pPr>
          </a:lstStyle>
          <a:p>
            <a:r>
              <a:rPr lang="en-US">
                <a:uFillTx/>
              </a:rPr>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uFillTx/>
              </a:defRPr>
            </a:lvl1pPr>
            <a:lvl2pPr marL="457200" indent="0" algn="ctr">
              <a:buNone/>
              <a:defRPr sz="2000">
                <a:uFillTx/>
              </a:defRPr>
            </a:lvl2pPr>
            <a:lvl3pPr marL="914400" indent="0" algn="ctr">
              <a:buNone/>
              <a:defRPr sz="1800">
                <a:uFillTx/>
              </a:defRPr>
            </a:lvl3pPr>
            <a:lvl4pPr marL="1371600" indent="0" algn="ctr">
              <a:buNone/>
              <a:defRPr sz="1600">
                <a:uFillTx/>
              </a:defRPr>
            </a:lvl4pPr>
            <a:lvl5pPr marL="1828800" indent="0" algn="ctr">
              <a:buNone/>
              <a:defRPr sz="1600">
                <a:uFillTx/>
              </a:defRPr>
            </a:lvl5pPr>
            <a:lvl6pPr marL="2286000" indent="0" algn="ctr">
              <a:buNone/>
              <a:defRPr sz="1600">
                <a:uFillTx/>
              </a:defRPr>
            </a:lvl6pPr>
            <a:lvl7pPr marL="2743200" indent="0" algn="ctr">
              <a:buNone/>
              <a:defRPr sz="1600">
                <a:uFillTx/>
              </a:defRPr>
            </a:lvl7pPr>
            <a:lvl8pPr marL="3200400" indent="0" algn="ctr">
              <a:buNone/>
              <a:defRPr sz="1600">
                <a:uFillTx/>
              </a:defRPr>
            </a:lvl8pPr>
            <a:lvl9pPr marL="3657600" indent="0" algn="ctr">
              <a:buNone/>
              <a:defRPr sz="1600">
                <a:uFillTx/>
              </a:defRPr>
            </a:lvl9pPr>
          </a:lstStyle>
          <a:p>
            <a:r>
              <a:rPr lang="en-US">
                <a:uFillTx/>
              </a:rPr>
              <a:t>Click to edit Master subtitle style</a:t>
            </a:r>
          </a:p>
        </p:txBody>
      </p:sp>
      <p:sp>
        <p:nvSpPr>
          <p:cNvPr id="4" name="Date Placeholder 3"/>
          <p:cNvSpPr>
            <a:spLocks noGrp="1"/>
          </p:cNvSpPr>
          <p:nvPr>
            <p:ph type="dt" sz="half" idx="10"/>
          </p:nvPr>
        </p:nvSpPr>
        <p:spPr/>
        <p:txBody>
          <a:bodyPr/>
          <a:lstStyle/>
          <a:p>
            <a:fld id="{AE19A25A-EC86-3840-B3E7-2E3D0EFB236E}" type="datetimeFigureOut">
              <a:rPr lang="en-US" smtClean="0">
                <a:uFillTx/>
              </a:rPr>
              <a:t>2/12/2021</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3C022254-71E7-E043-887B-E56A97937B24}" type="slidenum">
              <a:rPr lang="en-US" smtClean="0">
                <a:uFillTx/>
              </a:rPr>
              <a:t>‹#›</a:t>
            </a:fld>
            <a:endParaRPr lang="en-US">
              <a:uFillTx/>
            </a:endParaRPr>
          </a:p>
        </p:txBody>
      </p:sp>
    </p:spTree>
    <p:extLst>
      <p:ext uri="{BB962C8B-B14F-4D97-AF65-F5344CB8AC3E}">
        <p14:creationId xmlns:p14="http://schemas.microsoft.com/office/powerpoint/2010/main" val="42674589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uFillTx/>
              </a:rPr>
              <a:t>Click to edit Master title style</a:t>
            </a:r>
          </a:p>
        </p:txBody>
      </p:sp>
      <p:sp>
        <p:nvSpPr>
          <p:cNvPr id="3" name="Content Placeholder 2"/>
          <p:cNvSpPr>
            <a:spLocks noGrp="1"/>
          </p:cNvSpPr>
          <p:nvPr>
            <p:ph idx="1"/>
          </p:nvPr>
        </p:nvSpPr>
        <p:spPr/>
        <p:txBody>
          <a:body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Date Placeholder 3"/>
          <p:cNvSpPr>
            <a:spLocks noGrp="1"/>
          </p:cNvSpPr>
          <p:nvPr>
            <p:ph type="dt" sz="half" idx="10"/>
          </p:nvPr>
        </p:nvSpPr>
        <p:spPr/>
        <p:txBody>
          <a:bodyPr/>
          <a:lstStyle/>
          <a:p>
            <a:fld id="{AE19A25A-EC86-3840-B3E7-2E3D0EFB236E}" type="datetimeFigureOut">
              <a:rPr lang="en-US" smtClean="0">
                <a:uFillTx/>
              </a:rPr>
              <a:t>2/12/2021</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3C022254-71E7-E043-887B-E56A97937B24}" type="slidenum">
              <a:rPr lang="en-US" smtClean="0">
                <a:uFillTx/>
              </a:rPr>
              <a:t>‹#›</a:t>
            </a:fld>
            <a:endParaRPr lang="en-US">
              <a:uFillTx/>
            </a:endParaRPr>
          </a:p>
        </p:txBody>
      </p:sp>
    </p:spTree>
    <p:extLst>
      <p:ext uri="{BB962C8B-B14F-4D97-AF65-F5344CB8AC3E}">
        <p14:creationId xmlns:p14="http://schemas.microsoft.com/office/powerpoint/2010/main" val="15312889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uFillTx/>
              </a:defRPr>
            </a:lvl1pPr>
          </a:lstStyle>
          <a:p>
            <a:r>
              <a:rPr lang="en-US">
                <a:uFillTx/>
              </a:rPr>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uFillTx/>
              </a:defRPr>
            </a:lvl1pPr>
            <a:lvl2pPr marL="457200" indent="0">
              <a:buNone/>
              <a:defRPr sz="2000">
                <a:solidFill>
                  <a:schemeClr val="tx1">
                    <a:tint val="75000"/>
                  </a:schemeClr>
                </a:solidFill>
                <a:uFillTx/>
              </a:defRPr>
            </a:lvl2pPr>
            <a:lvl3pPr marL="914400" indent="0">
              <a:buNone/>
              <a:defRPr sz="1800">
                <a:solidFill>
                  <a:schemeClr val="tx1">
                    <a:tint val="75000"/>
                  </a:schemeClr>
                </a:solidFill>
                <a:uFillTx/>
              </a:defRPr>
            </a:lvl3pPr>
            <a:lvl4pPr marL="1371600" indent="0">
              <a:buNone/>
              <a:defRPr sz="1600">
                <a:solidFill>
                  <a:schemeClr val="tx1">
                    <a:tint val="75000"/>
                  </a:schemeClr>
                </a:solidFill>
                <a:uFillTx/>
              </a:defRPr>
            </a:lvl4pPr>
            <a:lvl5pPr marL="1828800" indent="0">
              <a:buNone/>
              <a:defRPr sz="1600">
                <a:solidFill>
                  <a:schemeClr val="tx1">
                    <a:tint val="75000"/>
                  </a:schemeClr>
                </a:solidFill>
                <a:uFillTx/>
              </a:defRPr>
            </a:lvl5pPr>
            <a:lvl6pPr marL="2286000" indent="0">
              <a:buNone/>
              <a:defRPr sz="1600">
                <a:solidFill>
                  <a:schemeClr val="tx1">
                    <a:tint val="75000"/>
                  </a:schemeClr>
                </a:solidFill>
                <a:uFillTx/>
              </a:defRPr>
            </a:lvl6pPr>
            <a:lvl7pPr marL="2743200" indent="0">
              <a:buNone/>
              <a:defRPr sz="1600">
                <a:solidFill>
                  <a:schemeClr val="tx1">
                    <a:tint val="75000"/>
                  </a:schemeClr>
                </a:solidFill>
                <a:uFillTx/>
              </a:defRPr>
            </a:lvl7pPr>
            <a:lvl8pPr marL="3200400" indent="0">
              <a:buNone/>
              <a:defRPr sz="1600">
                <a:solidFill>
                  <a:schemeClr val="tx1">
                    <a:tint val="75000"/>
                  </a:schemeClr>
                </a:solidFill>
                <a:uFillTx/>
              </a:defRPr>
            </a:lvl8pPr>
            <a:lvl9pPr marL="3657600" indent="0">
              <a:buNone/>
              <a:defRPr sz="1600">
                <a:solidFill>
                  <a:schemeClr val="tx1">
                    <a:tint val="75000"/>
                  </a:schemeClr>
                </a:solidFill>
                <a:uFillTx/>
              </a:defRPr>
            </a:lvl9pPr>
          </a:lstStyle>
          <a:p>
            <a:pPr lvl="0"/>
            <a:r>
              <a:rPr lang="en-US">
                <a:uFillTx/>
              </a:rPr>
              <a:t>Click to edit Master text styles</a:t>
            </a:r>
          </a:p>
        </p:txBody>
      </p:sp>
      <p:sp>
        <p:nvSpPr>
          <p:cNvPr id="4" name="Date Placeholder 3"/>
          <p:cNvSpPr>
            <a:spLocks noGrp="1"/>
          </p:cNvSpPr>
          <p:nvPr>
            <p:ph type="dt" sz="half" idx="10"/>
          </p:nvPr>
        </p:nvSpPr>
        <p:spPr/>
        <p:txBody>
          <a:bodyPr/>
          <a:lstStyle/>
          <a:p>
            <a:fld id="{AE19A25A-EC86-3840-B3E7-2E3D0EFB236E}" type="datetimeFigureOut">
              <a:rPr lang="en-US" smtClean="0">
                <a:uFillTx/>
              </a:rPr>
              <a:t>2/12/2021</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3C022254-71E7-E043-887B-E56A97937B24}" type="slidenum">
              <a:rPr lang="en-US" smtClean="0">
                <a:uFillTx/>
              </a:rPr>
              <a:t>‹#›</a:t>
            </a:fld>
            <a:endParaRPr lang="en-US">
              <a:uFillTx/>
            </a:endParaRPr>
          </a:p>
        </p:txBody>
      </p:sp>
    </p:spTree>
    <p:extLst>
      <p:ext uri="{BB962C8B-B14F-4D97-AF65-F5344CB8AC3E}">
        <p14:creationId xmlns:p14="http://schemas.microsoft.com/office/powerpoint/2010/main" val="20481834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uFillTx/>
              </a:rPr>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5" name="Date Placeholder 4"/>
          <p:cNvSpPr>
            <a:spLocks noGrp="1"/>
          </p:cNvSpPr>
          <p:nvPr>
            <p:ph type="dt" sz="half" idx="10"/>
          </p:nvPr>
        </p:nvSpPr>
        <p:spPr/>
        <p:txBody>
          <a:bodyPr/>
          <a:lstStyle/>
          <a:p>
            <a:fld id="{AE19A25A-EC86-3840-B3E7-2E3D0EFB236E}" type="datetimeFigureOut">
              <a:rPr lang="en-US" smtClean="0">
                <a:uFillTx/>
              </a:rPr>
              <a:t>2/12/2021</a:t>
            </a:fld>
            <a:endParaRPr lang="en-US">
              <a:uFillTx/>
            </a:endParaRPr>
          </a:p>
        </p:txBody>
      </p:sp>
      <p:sp>
        <p:nvSpPr>
          <p:cNvPr id="6" name="Footer Placeholder 5"/>
          <p:cNvSpPr>
            <a:spLocks noGrp="1"/>
          </p:cNvSpPr>
          <p:nvPr>
            <p:ph type="ftr" sz="quarter" idx="11"/>
          </p:nvPr>
        </p:nvSpPr>
        <p:spPr/>
        <p:txBody>
          <a:bodyPr/>
          <a:lstStyle/>
          <a:p>
            <a:endParaRPr lang="en-US">
              <a:uFillTx/>
            </a:endParaRPr>
          </a:p>
        </p:txBody>
      </p:sp>
      <p:sp>
        <p:nvSpPr>
          <p:cNvPr id="7" name="Slide Number Placeholder 6"/>
          <p:cNvSpPr>
            <a:spLocks noGrp="1"/>
          </p:cNvSpPr>
          <p:nvPr>
            <p:ph type="sldNum" sz="quarter" idx="12"/>
          </p:nvPr>
        </p:nvSpPr>
        <p:spPr/>
        <p:txBody>
          <a:bodyPr/>
          <a:lstStyle/>
          <a:p>
            <a:fld id="{3C022254-71E7-E043-887B-E56A97937B24}" type="slidenum">
              <a:rPr lang="en-US" smtClean="0">
                <a:uFillTx/>
              </a:rPr>
              <a:t>‹#›</a:t>
            </a:fld>
            <a:endParaRPr lang="en-US">
              <a:uFillTx/>
            </a:endParaRPr>
          </a:p>
        </p:txBody>
      </p:sp>
    </p:spTree>
    <p:extLst>
      <p:ext uri="{BB962C8B-B14F-4D97-AF65-F5344CB8AC3E}">
        <p14:creationId xmlns:p14="http://schemas.microsoft.com/office/powerpoint/2010/main" val="14557613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uFillTx/>
              </a:rPr>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a:uFillTx/>
              </a:rPr>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a:uFillTx/>
              </a:rPr>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7" name="Date Placeholder 6"/>
          <p:cNvSpPr>
            <a:spLocks noGrp="1"/>
          </p:cNvSpPr>
          <p:nvPr>
            <p:ph type="dt" sz="half" idx="10"/>
          </p:nvPr>
        </p:nvSpPr>
        <p:spPr/>
        <p:txBody>
          <a:bodyPr/>
          <a:lstStyle/>
          <a:p>
            <a:fld id="{AE19A25A-EC86-3840-B3E7-2E3D0EFB236E}" type="datetimeFigureOut">
              <a:rPr lang="en-US" smtClean="0">
                <a:uFillTx/>
              </a:rPr>
              <a:t>2/12/2021</a:t>
            </a:fld>
            <a:endParaRPr lang="en-US">
              <a:uFillTx/>
            </a:endParaRPr>
          </a:p>
        </p:txBody>
      </p:sp>
      <p:sp>
        <p:nvSpPr>
          <p:cNvPr id="8" name="Footer Placeholder 7"/>
          <p:cNvSpPr>
            <a:spLocks noGrp="1"/>
          </p:cNvSpPr>
          <p:nvPr>
            <p:ph type="ftr" sz="quarter" idx="11"/>
          </p:nvPr>
        </p:nvSpPr>
        <p:spPr/>
        <p:txBody>
          <a:bodyPr/>
          <a:lstStyle/>
          <a:p>
            <a:endParaRPr lang="en-US">
              <a:uFillTx/>
            </a:endParaRPr>
          </a:p>
        </p:txBody>
      </p:sp>
      <p:sp>
        <p:nvSpPr>
          <p:cNvPr id="9" name="Slide Number Placeholder 8"/>
          <p:cNvSpPr>
            <a:spLocks noGrp="1"/>
          </p:cNvSpPr>
          <p:nvPr>
            <p:ph type="sldNum" sz="quarter" idx="12"/>
          </p:nvPr>
        </p:nvSpPr>
        <p:spPr/>
        <p:txBody>
          <a:bodyPr/>
          <a:lstStyle/>
          <a:p>
            <a:fld id="{3C022254-71E7-E043-887B-E56A97937B24}" type="slidenum">
              <a:rPr lang="en-US" smtClean="0">
                <a:uFillTx/>
              </a:rPr>
              <a:t>‹#›</a:t>
            </a:fld>
            <a:endParaRPr lang="en-US">
              <a:uFillTx/>
            </a:endParaRPr>
          </a:p>
        </p:txBody>
      </p:sp>
    </p:spTree>
    <p:extLst>
      <p:ext uri="{BB962C8B-B14F-4D97-AF65-F5344CB8AC3E}">
        <p14:creationId xmlns:p14="http://schemas.microsoft.com/office/powerpoint/2010/main" val="17695259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uFillTx/>
              </a:rPr>
              <a:t>Click to edit Master title style</a:t>
            </a:r>
          </a:p>
        </p:txBody>
      </p:sp>
      <p:sp>
        <p:nvSpPr>
          <p:cNvPr id="3" name="Date Placeholder 2"/>
          <p:cNvSpPr>
            <a:spLocks noGrp="1"/>
          </p:cNvSpPr>
          <p:nvPr>
            <p:ph type="dt" sz="half" idx="10"/>
          </p:nvPr>
        </p:nvSpPr>
        <p:spPr/>
        <p:txBody>
          <a:bodyPr/>
          <a:lstStyle/>
          <a:p>
            <a:fld id="{AE19A25A-EC86-3840-B3E7-2E3D0EFB236E}" type="datetimeFigureOut">
              <a:rPr lang="en-US" smtClean="0">
                <a:uFillTx/>
              </a:rPr>
              <a:t>2/12/2021</a:t>
            </a:fld>
            <a:endParaRPr lang="en-US">
              <a:uFillTx/>
            </a:endParaRPr>
          </a:p>
        </p:txBody>
      </p:sp>
      <p:sp>
        <p:nvSpPr>
          <p:cNvPr id="4" name="Footer Placeholder 3"/>
          <p:cNvSpPr>
            <a:spLocks noGrp="1"/>
          </p:cNvSpPr>
          <p:nvPr>
            <p:ph type="ftr" sz="quarter" idx="11"/>
          </p:nvPr>
        </p:nvSpPr>
        <p:spPr/>
        <p:txBody>
          <a:bodyPr/>
          <a:lstStyle/>
          <a:p>
            <a:endParaRPr lang="en-US">
              <a:uFillTx/>
            </a:endParaRPr>
          </a:p>
        </p:txBody>
      </p:sp>
      <p:sp>
        <p:nvSpPr>
          <p:cNvPr id="5" name="Slide Number Placeholder 4"/>
          <p:cNvSpPr>
            <a:spLocks noGrp="1"/>
          </p:cNvSpPr>
          <p:nvPr>
            <p:ph type="sldNum" sz="quarter" idx="12"/>
          </p:nvPr>
        </p:nvSpPr>
        <p:spPr/>
        <p:txBody>
          <a:bodyPr/>
          <a:lstStyle/>
          <a:p>
            <a:fld id="{3C022254-71E7-E043-887B-E56A97937B24}" type="slidenum">
              <a:rPr lang="en-US" smtClean="0">
                <a:uFillTx/>
              </a:rPr>
              <a:t>‹#›</a:t>
            </a:fld>
            <a:endParaRPr lang="en-US">
              <a:uFillTx/>
            </a:endParaRPr>
          </a:p>
        </p:txBody>
      </p:sp>
    </p:spTree>
    <p:extLst>
      <p:ext uri="{BB962C8B-B14F-4D97-AF65-F5344CB8AC3E}">
        <p14:creationId xmlns:p14="http://schemas.microsoft.com/office/powerpoint/2010/main" val="13244499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19A25A-EC86-3840-B3E7-2E3D0EFB236E}" type="datetimeFigureOut">
              <a:rPr lang="en-US" smtClean="0">
                <a:uFillTx/>
              </a:rPr>
              <a:t>2/12/2021</a:t>
            </a:fld>
            <a:endParaRPr lang="en-US">
              <a:uFillTx/>
            </a:endParaRPr>
          </a:p>
        </p:txBody>
      </p:sp>
      <p:sp>
        <p:nvSpPr>
          <p:cNvPr id="3" name="Footer Placeholder 2"/>
          <p:cNvSpPr>
            <a:spLocks noGrp="1"/>
          </p:cNvSpPr>
          <p:nvPr>
            <p:ph type="ftr" sz="quarter" idx="11"/>
          </p:nvPr>
        </p:nvSpPr>
        <p:spPr/>
        <p:txBody>
          <a:bodyPr/>
          <a:lstStyle/>
          <a:p>
            <a:endParaRPr lang="en-US">
              <a:uFillTx/>
            </a:endParaRPr>
          </a:p>
        </p:txBody>
      </p:sp>
      <p:sp>
        <p:nvSpPr>
          <p:cNvPr id="4" name="Slide Number Placeholder 3"/>
          <p:cNvSpPr>
            <a:spLocks noGrp="1"/>
          </p:cNvSpPr>
          <p:nvPr>
            <p:ph type="sldNum" sz="quarter" idx="12"/>
          </p:nvPr>
        </p:nvSpPr>
        <p:spPr/>
        <p:txBody>
          <a:bodyPr/>
          <a:lstStyle/>
          <a:p>
            <a:fld id="{3C022254-71E7-E043-887B-E56A97937B24}" type="slidenum">
              <a:rPr lang="en-US" smtClean="0">
                <a:uFillTx/>
              </a:rPr>
              <a:t>‹#›</a:t>
            </a:fld>
            <a:endParaRPr lang="en-US">
              <a:uFillTx/>
            </a:endParaRPr>
          </a:p>
        </p:txBody>
      </p:sp>
    </p:spTree>
    <p:extLst>
      <p:ext uri="{BB962C8B-B14F-4D97-AF65-F5344CB8AC3E}">
        <p14:creationId xmlns:p14="http://schemas.microsoft.com/office/powerpoint/2010/main" val="3156530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19A25A-EC86-3840-B3E7-2E3D0EFB236E}" type="datetimeFigureOut">
              <a:rPr lang="en-US" smtClean="0"/>
              <a:t>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22254-71E7-E043-887B-E56A97937B24}" type="slidenum">
              <a:rPr lang="en-US" smtClean="0"/>
              <a:t>‹#›</a:t>
            </a:fld>
            <a:endParaRPr lang="en-US"/>
          </a:p>
        </p:txBody>
      </p:sp>
    </p:spTree>
    <p:extLst>
      <p:ext uri="{BB962C8B-B14F-4D97-AF65-F5344CB8AC3E}">
        <p14:creationId xmlns:p14="http://schemas.microsoft.com/office/powerpoint/2010/main" val="37741769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uFillTx/>
              </a:defRPr>
            </a:lvl1pPr>
          </a:lstStyle>
          <a:p>
            <a:r>
              <a:rPr lang="en-US">
                <a:uFillTx/>
              </a:rPr>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uFillTx/>
              </a:defRPr>
            </a:lvl1pPr>
            <a:lvl2pPr>
              <a:defRPr sz="2800">
                <a:uFillTx/>
              </a:defRPr>
            </a:lvl2pPr>
            <a:lvl3pPr>
              <a:defRPr sz="2400">
                <a:uFillTx/>
              </a:defRPr>
            </a:lvl3pPr>
            <a:lvl4pPr>
              <a:defRPr sz="2000">
                <a:uFillTx/>
              </a:defRPr>
            </a:lvl4pPr>
            <a:lvl5pPr>
              <a:defRPr sz="2000">
                <a:uFillTx/>
              </a:defRPr>
            </a:lvl5pPr>
            <a:lvl6pPr>
              <a:defRPr sz="2000">
                <a:uFillTx/>
              </a:defRPr>
            </a:lvl6pPr>
            <a:lvl7pPr>
              <a:defRPr sz="2000">
                <a:uFillTx/>
              </a:defRPr>
            </a:lvl7pPr>
            <a:lvl8pPr>
              <a:defRPr sz="2000">
                <a:uFillTx/>
              </a:defRPr>
            </a:lvl8pPr>
            <a:lvl9pPr>
              <a:defRPr sz="2000">
                <a:uFillTx/>
              </a:defRPr>
            </a:lvl9p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uFillTx/>
              </a:defRPr>
            </a:lvl1pPr>
            <a:lvl2pPr marL="457200" indent="0">
              <a:buNone/>
              <a:defRPr sz="1400">
                <a:uFillTx/>
              </a:defRPr>
            </a:lvl2pPr>
            <a:lvl3pPr marL="914400" indent="0">
              <a:buNone/>
              <a:defRPr sz="1200">
                <a:uFillTx/>
              </a:defRPr>
            </a:lvl3pPr>
            <a:lvl4pPr marL="1371600" indent="0">
              <a:buNone/>
              <a:defRPr sz="1000">
                <a:uFillTx/>
              </a:defRPr>
            </a:lvl4pPr>
            <a:lvl5pPr marL="1828800" indent="0">
              <a:buNone/>
              <a:defRPr sz="1000">
                <a:uFillTx/>
              </a:defRPr>
            </a:lvl5pPr>
            <a:lvl6pPr marL="2286000" indent="0">
              <a:buNone/>
              <a:defRPr sz="1000">
                <a:uFillTx/>
              </a:defRPr>
            </a:lvl6pPr>
            <a:lvl7pPr marL="2743200" indent="0">
              <a:buNone/>
              <a:defRPr sz="1000">
                <a:uFillTx/>
              </a:defRPr>
            </a:lvl7pPr>
            <a:lvl8pPr marL="3200400" indent="0">
              <a:buNone/>
              <a:defRPr sz="1000">
                <a:uFillTx/>
              </a:defRPr>
            </a:lvl8pPr>
            <a:lvl9pPr marL="3657600" indent="0">
              <a:buNone/>
              <a:defRPr sz="1000">
                <a:uFillTx/>
              </a:defRPr>
            </a:lvl9pPr>
          </a:lstStyle>
          <a:p>
            <a:pPr lvl="0"/>
            <a:r>
              <a:rPr lang="en-US">
                <a:uFillTx/>
              </a:rPr>
              <a:t>Click to edit Master text styles</a:t>
            </a:r>
          </a:p>
        </p:txBody>
      </p:sp>
      <p:sp>
        <p:nvSpPr>
          <p:cNvPr id="5" name="Date Placeholder 4"/>
          <p:cNvSpPr>
            <a:spLocks noGrp="1"/>
          </p:cNvSpPr>
          <p:nvPr>
            <p:ph type="dt" sz="half" idx="10"/>
          </p:nvPr>
        </p:nvSpPr>
        <p:spPr/>
        <p:txBody>
          <a:bodyPr/>
          <a:lstStyle/>
          <a:p>
            <a:fld id="{AE19A25A-EC86-3840-B3E7-2E3D0EFB236E}" type="datetimeFigureOut">
              <a:rPr lang="en-US" smtClean="0">
                <a:uFillTx/>
              </a:rPr>
              <a:t>2/12/2021</a:t>
            </a:fld>
            <a:endParaRPr lang="en-US">
              <a:uFillTx/>
            </a:endParaRPr>
          </a:p>
        </p:txBody>
      </p:sp>
      <p:sp>
        <p:nvSpPr>
          <p:cNvPr id="6" name="Footer Placeholder 5"/>
          <p:cNvSpPr>
            <a:spLocks noGrp="1"/>
          </p:cNvSpPr>
          <p:nvPr>
            <p:ph type="ftr" sz="quarter" idx="11"/>
          </p:nvPr>
        </p:nvSpPr>
        <p:spPr/>
        <p:txBody>
          <a:bodyPr/>
          <a:lstStyle/>
          <a:p>
            <a:endParaRPr lang="en-US">
              <a:uFillTx/>
            </a:endParaRPr>
          </a:p>
        </p:txBody>
      </p:sp>
      <p:sp>
        <p:nvSpPr>
          <p:cNvPr id="7" name="Slide Number Placeholder 6"/>
          <p:cNvSpPr>
            <a:spLocks noGrp="1"/>
          </p:cNvSpPr>
          <p:nvPr>
            <p:ph type="sldNum" sz="quarter" idx="12"/>
          </p:nvPr>
        </p:nvSpPr>
        <p:spPr/>
        <p:txBody>
          <a:bodyPr/>
          <a:lstStyle/>
          <a:p>
            <a:fld id="{3C022254-71E7-E043-887B-E56A97937B24}" type="slidenum">
              <a:rPr lang="en-US" smtClean="0">
                <a:uFillTx/>
              </a:rPr>
              <a:t>‹#›</a:t>
            </a:fld>
            <a:endParaRPr lang="en-US">
              <a:uFillTx/>
            </a:endParaRPr>
          </a:p>
        </p:txBody>
      </p:sp>
    </p:spTree>
    <p:extLst>
      <p:ext uri="{BB962C8B-B14F-4D97-AF65-F5344CB8AC3E}">
        <p14:creationId xmlns:p14="http://schemas.microsoft.com/office/powerpoint/2010/main" val="38660909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uFillTx/>
              </a:defRPr>
            </a:lvl1pPr>
          </a:lstStyle>
          <a:p>
            <a:r>
              <a:rPr lang="en-US">
                <a:uFillTx/>
              </a:rPr>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uFillTx/>
              </a:defRPr>
            </a:lvl1pPr>
            <a:lvl2pPr marL="457200" indent="0">
              <a:buNone/>
              <a:defRPr sz="2800">
                <a:uFillTx/>
              </a:defRPr>
            </a:lvl2pPr>
            <a:lvl3pPr marL="914400" indent="0">
              <a:buNone/>
              <a:defRPr sz="2400">
                <a:uFillTx/>
              </a:defRPr>
            </a:lvl3pPr>
            <a:lvl4pPr marL="1371600" indent="0">
              <a:buNone/>
              <a:defRPr sz="2000">
                <a:uFillTx/>
              </a:defRPr>
            </a:lvl4pPr>
            <a:lvl5pPr marL="1828800" indent="0">
              <a:buNone/>
              <a:defRPr sz="2000">
                <a:uFillTx/>
              </a:defRPr>
            </a:lvl5pPr>
            <a:lvl6pPr marL="2286000" indent="0">
              <a:buNone/>
              <a:defRPr sz="2000">
                <a:uFillTx/>
              </a:defRPr>
            </a:lvl6pPr>
            <a:lvl7pPr marL="2743200" indent="0">
              <a:buNone/>
              <a:defRPr sz="2000">
                <a:uFillTx/>
              </a:defRPr>
            </a:lvl7pPr>
            <a:lvl8pPr marL="3200400" indent="0">
              <a:buNone/>
              <a:defRPr sz="2000">
                <a:uFillTx/>
              </a:defRPr>
            </a:lvl8pPr>
            <a:lvl9pPr marL="3657600" indent="0">
              <a:buNone/>
              <a:defRPr sz="2000">
                <a:uFillTx/>
              </a:defRPr>
            </a:lvl9pPr>
          </a:lstStyle>
          <a:p>
            <a:endParaRPr lang="en-US">
              <a:uFillTx/>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uFillTx/>
              </a:defRPr>
            </a:lvl1pPr>
            <a:lvl2pPr marL="457200" indent="0">
              <a:buNone/>
              <a:defRPr sz="1400">
                <a:uFillTx/>
              </a:defRPr>
            </a:lvl2pPr>
            <a:lvl3pPr marL="914400" indent="0">
              <a:buNone/>
              <a:defRPr sz="1200">
                <a:uFillTx/>
              </a:defRPr>
            </a:lvl3pPr>
            <a:lvl4pPr marL="1371600" indent="0">
              <a:buNone/>
              <a:defRPr sz="1000">
                <a:uFillTx/>
              </a:defRPr>
            </a:lvl4pPr>
            <a:lvl5pPr marL="1828800" indent="0">
              <a:buNone/>
              <a:defRPr sz="1000">
                <a:uFillTx/>
              </a:defRPr>
            </a:lvl5pPr>
            <a:lvl6pPr marL="2286000" indent="0">
              <a:buNone/>
              <a:defRPr sz="1000">
                <a:uFillTx/>
              </a:defRPr>
            </a:lvl6pPr>
            <a:lvl7pPr marL="2743200" indent="0">
              <a:buNone/>
              <a:defRPr sz="1000">
                <a:uFillTx/>
              </a:defRPr>
            </a:lvl7pPr>
            <a:lvl8pPr marL="3200400" indent="0">
              <a:buNone/>
              <a:defRPr sz="1000">
                <a:uFillTx/>
              </a:defRPr>
            </a:lvl8pPr>
            <a:lvl9pPr marL="3657600" indent="0">
              <a:buNone/>
              <a:defRPr sz="1000">
                <a:uFillTx/>
              </a:defRPr>
            </a:lvl9pPr>
          </a:lstStyle>
          <a:p>
            <a:pPr lvl="0"/>
            <a:r>
              <a:rPr lang="en-US">
                <a:uFillTx/>
              </a:rPr>
              <a:t>Click to edit Master text styles</a:t>
            </a:r>
          </a:p>
        </p:txBody>
      </p:sp>
      <p:sp>
        <p:nvSpPr>
          <p:cNvPr id="5" name="Date Placeholder 4"/>
          <p:cNvSpPr>
            <a:spLocks noGrp="1"/>
          </p:cNvSpPr>
          <p:nvPr>
            <p:ph type="dt" sz="half" idx="10"/>
          </p:nvPr>
        </p:nvSpPr>
        <p:spPr/>
        <p:txBody>
          <a:bodyPr/>
          <a:lstStyle/>
          <a:p>
            <a:fld id="{AE19A25A-EC86-3840-B3E7-2E3D0EFB236E}" type="datetimeFigureOut">
              <a:rPr lang="en-US" smtClean="0">
                <a:uFillTx/>
              </a:rPr>
              <a:t>2/12/2021</a:t>
            </a:fld>
            <a:endParaRPr lang="en-US">
              <a:uFillTx/>
            </a:endParaRPr>
          </a:p>
        </p:txBody>
      </p:sp>
      <p:sp>
        <p:nvSpPr>
          <p:cNvPr id="6" name="Footer Placeholder 5"/>
          <p:cNvSpPr>
            <a:spLocks noGrp="1"/>
          </p:cNvSpPr>
          <p:nvPr>
            <p:ph type="ftr" sz="quarter" idx="11"/>
          </p:nvPr>
        </p:nvSpPr>
        <p:spPr/>
        <p:txBody>
          <a:bodyPr/>
          <a:lstStyle/>
          <a:p>
            <a:endParaRPr lang="en-US">
              <a:uFillTx/>
            </a:endParaRPr>
          </a:p>
        </p:txBody>
      </p:sp>
      <p:sp>
        <p:nvSpPr>
          <p:cNvPr id="7" name="Slide Number Placeholder 6"/>
          <p:cNvSpPr>
            <a:spLocks noGrp="1"/>
          </p:cNvSpPr>
          <p:nvPr>
            <p:ph type="sldNum" sz="quarter" idx="12"/>
          </p:nvPr>
        </p:nvSpPr>
        <p:spPr/>
        <p:txBody>
          <a:bodyPr/>
          <a:lstStyle/>
          <a:p>
            <a:fld id="{3C022254-71E7-E043-887B-E56A97937B24}" type="slidenum">
              <a:rPr lang="en-US" smtClean="0">
                <a:uFillTx/>
              </a:rPr>
              <a:t>‹#›</a:t>
            </a:fld>
            <a:endParaRPr lang="en-US">
              <a:uFillTx/>
            </a:endParaRPr>
          </a:p>
        </p:txBody>
      </p:sp>
    </p:spTree>
    <p:extLst>
      <p:ext uri="{BB962C8B-B14F-4D97-AF65-F5344CB8AC3E}">
        <p14:creationId xmlns:p14="http://schemas.microsoft.com/office/powerpoint/2010/main" val="1738020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uFillTx/>
              </a:rPr>
              <a:t>Click to edit Master title style</a:t>
            </a:r>
          </a:p>
        </p:txBody>
      </p:sp>
      <p:sp>
        <p:nvSpPr>
          <p:cNvPr id="3" name="Vertical Text Placeholder 2"/>
          <p:cNvSpPr>
            <a:spLocks noGrp="1"/>
          </p:cNvSpPr>
          <p:nvPr>
            <p:ph type="body" orient="vert" idx="1"/>
          </p:nvPr>
        </p:nvSpPr>
        <p:spPr/>
        <p:txBody>
          <a:bodyPr vert="eaVert"/>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Date Placeholder 3"/>
          <p:cNvSpPr>
            <a:spLocks noGrp="1"/>
          </p:cNvSpPr>
          <p:nvPr>
            <p:ph type="dt" sz="half" idx="10"/>
          </p:nvPr>
        </p:nvSpPr>
        <p:spPr/>
        <p:txBody>
          <a:bodyPr/>
          <a:lstStyle/>
          <a:p>
            <a:fld id="{AE19A25A-EC86-3840-B3E7-2E3D0EFB236E}" type="datetimeFigureOut">
              <a:rPr lang="en-US" smtClean="0">
                <a:uFillTx/>
              </a:rPr>
              <a:t>2/12/2021</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3C022254-71E7-E043-887B-E56A97937B24}" type="slidenum">
              <a:rPr lang="en-US" smtClean="0">
                <a:uFillTx/>
              </a:rPr>
              <a:t>‹#›</a:t>
            </a:fld>
            <a:endParaRPr lang="en-US">
              <a:uFillTx/>
            </a:endParaRPr>
          </a:p>
        </p:txBody>
      </p:sp>
    </p:spTree>
    <p:extLst>
      <p:ext uri="{BB962C8B-B14F-4D97-AF65-F5344CB8AC3E}">
        <p14:creationId xmlns:p14="http://schemas.microsoft.com/office/powerpoint/2010/main" val="3957211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uFillTx/>
              </a:rPr>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Date Placeholder 3"/>
          <p:cNvSpPr>
            <a:spLocks noGrp="1"/>
          </p:cNvSpPr>
          <p:nvPr>
            <p:ph type="dt" sz="half" idx="10"/>
          </p:nvPr>
        </p:nvSpPr>
        <p:spPr/>
        <p:txBody>
          <a:bodyPr/>
          <a:lstStyle/>
          <a:p>
            <a:fld id="{AE19A25A-EC86-3840-B3E7-2E3D0EFB236E}" type="datetimeFigureOut">
              <a:rPr lang="en-US" smtClean="0">
                <a:uFillTx/>
              </a:rPr>
              <a:t>2/12/2021</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3C022254-71E7-E043-887B-E56A97937B24}" type="slidenum">
              <a:rPr lang="en-US" smtClean="0">
                <a:uFillTx/>
              </a:rPr>
              <a:t>‹#›</a:t>
            </a:fld>
            <a:endParaRPr lang="en-US">
              <a:uFillTx/>
            </a:endParaRPr>
          </a:p>
        </p:txBody>
      </p:sp>
    </p:spTree>
    <p:extLst>
      <p:ext uri="{BB962C8B-B14F-4D97-AF65-F5344CB8AC3E}">
        <p14:creationId xmlns:p14="http://schemas.microsoft.com/office/powerpoint/2010/main" val="3500285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19A25A-EC86-3840-B3E7-2E3D0EFB236E}" type="datetimeFigureOut">
              <a:rPr lang="en-US" smtClean="0"/>
              <a:t>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022254-71E7-E043-887B-E56A97937B24}" type="slidenum">
              <a:rPr lang="en-US" smtClean="0"/>
              <a:t>‹#›</a:t>
            </a:fld>
            <a:endParaRPr lang="en-US"/>
          </a:p>
        </p:txBody>
      </p:sp>
    </p:spTree>
    <p:extLst>
      <p:ext uri="{BB962C8B-B14F-4D97-AF65-F5344CB8AC3E}">
        <p14:creationId xmlns:p14="http://schemas.microsoft.com/office/powerpoint/2010/main" val="3902916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19A25A-EC86-3840-B3E7-2E3D0EFB236E}" type="datetimeFigureOut">
              <a:rPr lang="en-US" smtClean="0"/>
              <a:t>2/12/2021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022254-71E7-E043-887B-E56A97937B24}" type="slidenum">
              <a:rPr lang="en-US" smtClean="0"/>
              <a:t>‹#›</a:t>
            </a:fld>
            <a:endParaRPr lang="en-US"/>
          </a:p>
        </p:txBody>
      </p:sp>
    </p:spTree>
    <p:extLst>
      <p:ext uri="{BB962C8B-B14F-4D97-AF65-F5344CB8AC3E}">
        <p14:creationId xmlns:p14="http://schemas.microsoft.com/office/powerpoint/2010/main" val="1818551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19A25A-EC86-3840-B3E7-2E3D0EFB236E}" type="datetimeFigureOut">
              <a:rPr lang="en-US" smtClean="0"/>
              <a:t>2/12/2021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022254-71E7-E043-887B-E56A97937B24}" type="slidenum">
              <a:rPr lang="en-US" smtClean="0"/>
              <a:t>‹#›</a:t>
            </a:fld>
            <a:endParaRPr lang="en-US"/>
          </a:p>
        </p:txBody>
      </p:sp>
    </p:spTree>
    <p:extLst>
      <p:ext uri="{BB962C8B-B14F-4D97-AF65-F5344CB8AC3E}">
        <p14:creationId xmlns:p14="http://schemas.microsoft.com/office/powerpoint/2010/main" val="2625946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19A25A-EC86-3840-B3E7-2E3D0EFB236E}" type="datetimeFigureOut">
              <a:rPr lang="en-US" smtClean="0"/>
              <a:t>2/12/2021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022254-71E7-E043-887B-E56A97937B24}" type="slidenum">
              <a:rPr lang="en-US" smtClean="0"/>
              <a:t>‹#›</a:t>
            </a:fld>
            <a:endParaRPr lang="en-US"/>
          </a:p>
        </p:txBody>
      </p:sp>
    </p:spTree>
    <p:extLst>
      <p:ext uri="{BB962C8B-B14F-4D97-AF65-F5344CB8AC3E}">
        <p14:creationId xmlns:p14="http://schemas.microsoft.com/office/powerpoint/2010/main" val="3249928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19A25A-EC86-3840-B3E7-2E3D0EFB236E}" type="datetimeFigureOut">
              <a:rPr lang="en-US" smtClean="0"/>
              <a:t>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022254-71E7-E043-887B-E56A97937B24}" type="slidenum">
              <a:rPr lang="en-US" smtClean="0"/>
              <a:t>‹#›</a:t>
            </a:fld>
            <a:endParaRPr lang="en-US"/>
          </a:p>
        </p:txBody>
      </p:sp>
    </p:spTree>
    <p:extLst>
      <p:ext uri="{BB962C8B-B14F-4D97-AF65-F5344CB8AC3E}">
        <p14:creationId xmlns:p14="http://schemas.microsoft.com/office/powerpoint/2010/main" val="93566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19A25A-EC86-3840-B3E7-2E3D0EFB236E}" type="datetimeFigureOut">
              <a:rPr lang="en-US" smtClean="0"/>
              <a:t>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022254-71E7-E043-887B-E56A97937B24}" type="slidenum">
              <a:rPr lang="en-US" smtClean="0"/>
              <a:t>‹#›</a:t>
            </a:fld>
            <a:endParaRPr lang="en-US"/>
          </a:p>
        </p:txBody>
      </p:sp>
    </p:spTree>
    <p:extLst>
      <p:ext uri="{BB962C8B-B14F-4D97-AF65-F5344CB8AC3E}">
        <p14:creationId xmlns:p14="http://schemas.microsoft.com/office/powerpoint/2010/main" val="2870543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19A25A-EC86-3840-B3E7-2E3D0EFB236E}" type="datetimeFigureOut">
              <a:rPr lang="en-US" smtClean="0"/>
              <a:t>2/12/2021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022254-71E7-E043-887B-E56A97937B24}" type="slidenum">
              <a:rPr lang="en-US" smtClean="0"/>
              <a:t>‹#›</a:t>
            </a:fld>
            <a:endParaRPr lang="en-US"/>
          </a:p>
        </p:txBody>
      </p:sp>
    </p:spTree>
    <p:extLst>
      <p:ext uri="{BB962C8B-B14F-4D97-AF65-F5344CB8AC3E}">
        <p14:creationId xmlns:p14="http://schemas.microsoft.com/office/powerpoint/2010/main" val="28429931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B49B7C-0E42-4D4D-93C3-659D98DE87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34A4C6-73BF-0646-9AC8-44590A3B4E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31C8D7-DEA2-204F-BFEE-EE114922D3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AAFF24-CFE9-804A-938A-45A1FAA62CDB}" type="datetimeFigureOut">
              <a:rPr lang="en-US" smtClean="0"/>
              <a:t>2/12/2021</a:t>
            </a:fld>
            <a:endParaRPr lang="en-US"/>
          </a:p>
        </p:txBody>
      </p:sp>
      <p:sp>
        <p:nvSpPr>
          <p:cNvPr id="5" name="Footer Placeholder 4">
            <a:extLst>
              <a:ext uri="{FF2B5EF4-FFF2-40B4-BE49-F238E27FC236}">
                <a16:creationId xmlns:a16="http://schemas.microsoft.com/office/drawing/2014/main" id="{9E092517-D2F0-9542-A6E3-53FB21BA6B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F1EEC1-1987-8243-8E41-0E4F465FD3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1C7F9E-6A9D-5541-A571-7F207B956A7B}" type="slidenum">
              <a:rPr lang="en-US" smtClean="0"/>
              <a:t>‹#›</a:t>
            </a:fld>
            <a:endParaRPr lang="en-US"/>
          </a:p>
        </p:txBody>
      </p:sp>
    </p:spTree>
    <p:extLst>
      <p:ext uri="{BB962C8B-B14F-4D97-AF65-F5344CB8AC3E}">
        <p14:creationId xmlns:p14="http://schemas.microsoft.com/office/powerpoint/2010/main" val="9621102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uFillTx/>
              </a:rPr>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uFillTx/>
              </a:defRPr>
            </a:lvl1pPr>
          </a:lstStyle>
          <a:p>
            <a:fld id="{AE19A25A-EC86-3840-B3E7-2E3D0EFB236E}" type="datetimeFigureOut">
              <a:rPr lang="en-US" smtClean="0">
                <a:uFillTx/>
              </a:rPr>
              <a:t>2/12/2021</a:t>
            </a:fld>
            <a:endParaRPr lang="en-US">
              <a:uFillTx/>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uFillTx/>
              </a:defRPr>
            </a:lvl1pPr>
          </a:lstStyle>
          <a:p>
            <a:endParaRPr lang="en-US">
              <a:uFillTx/>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uFillTx/>
              </a:defRPr>
            </a:lvl1pPr>
          </a:lstStyle>
          <a:p>
            <a:fld id="{3C022254-71E7-E043-887B-E56A97937B24}" type="slidenum">
              <a:rPr lang="en-US" smtClean="0">
                <a:uFillTx/>
              </a:rPr>
              <a:t>‹#›</a:t>
            </a:fld>
            <a:endParaRPr lang="en-US">
              <a:uFillTx/>
            </a:endParaRPr>
          </a:p>
        </p:txBody>
      </p:sp>
    </p:spTree>
    <p:extLst>
      <p:ext uri="{BB962C8B-B14F-4D97-AF65-F5344CB8AC3E}">
        <p14:creationId xmlns:p14="http://schemas.microsoft.com/office/powerpoint/2010/main" val="18221158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uFillTx/>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uFillTx/>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uFillTx/>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uFillTx/>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9pPr>
    </p:bodyStyle>
    <p:otherStyle>
      <a:defPPr>
        <a:defRPr lang="en-US">
          <a:uFillTx/>
        </a:defRPr>
      </a:defPPr>
      <a:lvl1pPr marL="0" algn="l" defTabSz="914400" rtl="0" eaLnBrk="1" latinLnBrk="0" hangingPunct="1">
        <a:defRPr sz="1800" kern="1200">
          <a:solidFill>
            <a:schemeClr val="tx1"/>
          </a:solidFill>
          <a:uFillTx/>
          <a:latin typeface="+mn-lt"/>
          <a:ea typeface="+mn-ea"/>
          <a:cs typeface="+mn-cs"/>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3.tiff"/><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36.sv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FE1AD3-B2BC-4567-8B4A-DCB8F9080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5801"/>
            <a:ext cx="12188952" cy="521767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DE75AAD-F4A4-4ED2-9A2F-B2412F936C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20008" r="8214" b="52759"/>
          <a:stretch/>
        </p:blipFill>
        <p:spPr>
          <a:xfrm flipV="1">
            <a:off x="2" y="0"/>
            <a:ext cx="12191999" cy="2235323"/>
          </a:xfrm>
          <a:custGeom>
            <a:avLst/>
            <a:gdLst>
              <a:gd name="connsiteX0" fmla="*/ 0 w 12191999"/>
              <a:gd name="connsiteY0" fmla="*/ 2235323 h 2235323"/>
              <a:gd name="connsiteX1" fmla="*/ 12191999 w 12191999"/>
              <a:gd name="connsiteY1" fmla="*/ 2235323 h 2235323"/>
              <a:gd name="connsiteX2" fmla="*/ 12191999 w 12191999"/>
              <a:gd name="connsiteY2" fmla="*/ 0 h 2235323"/>
              <a:gd name="connsiteX3" fmla="*/ 0 w 12191999"/>
              <a:gd name="connsiteY3" fmla="*/ 0 h 2235323"/>
            </a:gdLst>
            <a:ahLst/>
            <a:cxnLst>
              <a:cxn ang="0">
                <a:pos x="connsiteX0" y="connsiteY0"/>
              </a:cxn>
              <a:cxn ang="0">
                <a:pos x="connsiteX1" y="connsiteY1"/>
              </a:cxn>
              <a:cxn ang="0">
                <a:pos x="connsiteX2" y="connsiteY2"/>
              </a:cxn>
              <a:cxn ang="0">
                <a:pos x="connsiteX3" y="connsiteY3"/>
              </a:cxn>
            </a:cxnLst>
            <a:rect l="l" t="t" r="r" b="b"/>
            <a:pathLst>
              <a:path w="12191999" h="2235323">
                <a:moveTo>
                  <a:pt x="0" y="2235323"/>
                </a:moveTo>
                <a:lnTo>
                  <a:pt x="12191999" y="2235323"/>
                </a:lnTo>
                <a:lnTo>
                  <a:pt x="12191999" y="0"/>
                </a:lnTo>
                <a:lnTo>
                  <a:pt x="0" y="0"/>
                </a:lnTo>
                <a:close/>
              </a:path>
            </a:pathLst>
          </a:custGeom>
        </p:spPr>
      </p:pic>
      <p:sp>
        <p:nvSpPr>
          <p:cNvPr id="2" name="Title 1">
            <a:extLst>
              <a:ext uri="{FF2B5EF4-FFF2-40B4-BE49-F238E27FC236}">
                <a16:creationId xmlns:a16="http://schemas.microsoft.com/office/drawing/2014/main" id="{E495EC35-CA06-3240-AFF0-95526722576F}"/>
              </a:ext>
            </a:extLst>
          </p:cNvPr>
          <p:cNvSpPr>
            <a:spLocks noGrp="1"/>
          </p:cNvSpPr>
          <p:nvPr>
            <p:ph type="ctrTitle"/>
          </p:nvPr>
        </p:nvSpPr>
        <p:spPr>
          <a:xfrm>
            <a:off x="753925" y="1601735"/>
            <a:ext cx="10684151" cy="1991979"/>
          </a:xfrm>
        </p:spPr>
        <p:txBody>
          <a:bodyPr anchor="b">
            <a:normAutofit/>
          </a:bodyPr>
          <a:lstStyle/>
          <a:p>
            <a:r>
              <a:rPr lang="en-US" sz="6600" dirty="0" err="1">
                <a:solidFill>
                  <a:srgbClr val="FFFFFF"/>
                </a:solidFill>
              </a:rPr>
              <a:t>Bienvenidos</a:t>
            </a:r>
            <a:r>
              <a:rPr lang="en-US" sz="6600" dirty="0">
                <a:solidFill>
                  <a:srgbClr val="FFFFFF"/>
                </a:solidFill>
              </a:rPr>
              <a:t> </a:t>
            </a:r>
          </a:p>
        </p:txBody>
      </p:sp>
      <p:pic>
        <p:nvPicPr>
          <p:cNvPr id="14" name="Picture 13">
            <a:extLst>
              <a:ext uri="{FF2B5EF4-FFF2-40B4-BE49-F238E27FC236}">
                <a16:creationId xmlns:a16="http://schemas.microsoft.com/office/drawing/2014/main" id="{DA20CE0B-92EC-45FD-8F68-38003D6D8C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1" r="8214" b="80325"/>
          <a:stretch/>
        </p:blipFill>
        <p:spPr>
          <a:xfrm flipV="1">
            <a:off x="0" y="4586080"/>
            <a:ext cx="12191999" cy="1614974"/>
          </a:xfrm>
          <a:custGeom>
            <a:avLst/>
            <a:gdLst>
              <a:gd name="connsiteX0" fmla="*/ 0 w 12191999"/>
              <a:gd name="connsiteY0" fmla="*/ 1614974 h 1614974"/>
              <a:gd name="connsiteX1" fmla="*/ 12191999 w 12191999"/>
              <a:gd name="connsiteY1" fmla="*/ 1614974 h 1614974"/>
              <a:gd name="connsiteX2" fmla="*/ 12191999 w 12191999"/>
              <a:gd name="connsiteY2" fmla="*/ 0 h 1614974"/>
              <a:gd name="connsiteX3" fmla="*/ 0 w 12191999"/>
              <a:gd name="connsiteY3" fmla="*/ 0 h 1614974"/>
            </a:gdLst>
            <a:ahLst/>
            <a:cxnLst>
              <a:cxn ang="0">
                <a:pos x="connsiteX0" y="connsiteY0"/>
              </a:cxn>
              <a:cxn ang="0">
                <a:pos x="connsiteX1" y="connsiteY1"/>
              </a:cxn>
              <a:cxn ang="0">
                <a:pos x="connsiteX2" y="connsiteY2"/>
              </a:cxn>
              <a:cxn ang="0">
                <a:pos x="connsiteX3" y="connsiteY3"/>
              </a:cxn>
            </a:cxnLst>
            <a:rect l="l" t="t" r="r" b="b"/>
            <a:pathLst>
              <a:path w="12191999" h="1614974">
                <a:moveTo>
                  <a:pt x="0" y="1614974"/>
                </a:moveTo>
                <a:lnTo>
                  <a:pt x="12191999" y="1614974"/>
                </a:lnTo>
                <a:lnTo>
                  <a:pt x="12191999" y="0"/>
                </a:lnTo>
                <a:lnTo>
                  <a:pt x="0" y="0"/>
                </a:lnTo>
                <a:close/>
              </a:path>
            </a:pathLst>
          </a:custGeom>
        </p:spPr>
      </p:pic>
      <p:sp>
        <p:nvSpPr>
          <p:cNvPr id="3" name="Subtitle 2">
            <a:extLst>
              <a:ext uri="{FF2B5EF4-FFF2-40B4-BE49-F238E27FC236}">
                <a16:creationId xmlns:a16="http://schemas.microsoft.com/office/drawing/2014/main" id="{DCD7FF27-B002-9841-A7CF-3A0C699CCA0D}"/>
              </a:ext>
            </a:extLst>
          </p:cNvPr>
          <p:cNvSpPr>
            <a:spLocks noGrp="1"/>
          </p:cNvSpPr>
          <p:nvPr>
            <p:ph type="subTitle" idx="1"/>
          </p:nvPr>
        </p:nvSpPr>
        <p:spPr>
          <a:xfrm>
            <a:off x="1171575" y="3806169"/>
            <a:ext cx="9469211" cy="865639"/>
          </a:xfrm>
        </p:spPr>
        <p:txBody>
          <a:bodyPr anchor="t">
            <a:normAutofit/>
          </a:bodyPr>
          <a:lstStyle/>
          <a:p>
            <a:r>
              <a:rPr lang="en-US" sz="3200" dirty="0">
                <a:solidFill>
                  <a:srgbClr val="FFFFFF"/>
                </a:solidFill>
              </a:rPr>
              <a:t>Gracias por </a:t>
            </a:r>
            <a:r>
              <a:rPr lang="en-US" sz="3200" dirty="0" err="1">
                <a:solidFill>
                  <a:srgbClr val="FFFFFF"/>
                </a:solidFill>
              </a:rPr>
              <a:t>su</a:t>
            </a:r>
            <a:r>
              <a:rPr lang="en-US" sz="3200" dirty="0">
                <a:solidFill>
                  <a:srgbClr val="FFFFFF"/>
                </a:solidFill>
              </a:rPr>
              <a:t> </a:t>
            </a:r>
            <a:r>
              <a:rPr lang="en-US" sz="3200" dirty="0" err="1">
                <a:solidFill>
                  <a:srgbClr val="FFFFFF"/>
                </a:solidFill>
              </a:rPr>
              <a:t>presencia</a:t>
            </a:r>
            <a:r>
              <a:rPr lang="en-US" sz="3200" dirty="0">
                <a:solidFill>
                  <a:srgbClr val="FFFFFF"/>
                </a:solidFill>
              </a:rPr>
              <a:t>. </a:t>
            </a:r>
            <a:r>
              <a:rPr lang="en-US" sz="3200" dirty="0" err="1">
                <a:solidFill>
                  <a:srgbClr val="FFFFFF"/>
                </a:solidFill>
              </a:rPr>
              <a:t>Emperamos</a:t>
            </a:r>
            <a:r>
              <a:rPr lang="en-US" sz="3200" dirty="0">
                <a:solidFill>
                  <a:srgbClr val="FFFFFF"/>
                </a:solidFill>
              </a:rPr>
              <a:t> pronto</a:t>
            </a:r>
          </a:p>
          <a:p>
            <a:endParaRPr lang="en-US" sz="3200" dirty="0">
              <a:solidFill>
                <a:srgbClr val="FFFFFF"/>
              </a:solidFill>
            </a:endParaRPr>
          </a:p>
        </p:txBody>
      </p:sp>
    </p:spTree>
    <p:extLst>
      <p:ext uri="{BB962C8B-B14F-4D97-AF65-F5344CB8AC3E}">
        <p14:creationId xmlns:p14="http://schemas.microsoft.com/office/powerpoint/2010/main" val="1170784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59EF30C2-29AC-4A0D-BC0A-A679CF113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140D7B8D-D355-3343-8258-0CC8354DF8B8}"/>
              </a:ext>
            </a:extLst>
          </p:cNvPr>
          <p:cNvSpPr>
            <a:spLocks noGrp="1"/>
          </p:cNvSpPr>
          <p:nvPr>
            <p:ph type="ctrTitle"/>
          </p:nvPr>
        </p:nvSpPr>
        <p:spPr>
          <a:xfrm>
            <a:off x="5093520" y="2744662"/>
            <a:ext cx="6589707" cy="2387600"/>
          </a:xfrm>
        </p:spPr>
        <p:txBody>
          <a:bodyPr>
            <a:normAutofit fontScale="90000"/>
          </a:bodyPr>
          <a:lstStyle/>
          <a:p>
            <a:pPr algn="r"/>
            <a:r>
              <a:rPr lang="en-US" sz="5100" dirty="0" err="1">
                <a:solidFill>
                  <a:srgbClr val="FFFFFF"/>
                </a:solidFill>
              </a:rPr>
              <a:t>Nuestro</a:t>
            </a:r>
            <a:r>
              <a:rPr lang="en-US" sz="5100" dirty="0">
                <a:solidFill>
                  <a:srgbClr val="FFFFFF"/>
                </a:solidFill>
              </a:rPr>
              <a:t> </a:t>
            </a:r>
            <a:r>
              <a:rPr lang="en-US" sz="5100" dirty="0" err="1">
                <a:solidFill>
                  <a:srgbClr val="FFFFFF"/>
                </a:solidFill>
              </a:rPr>
              <a:t>negocio</a:t>
            </a:r>
            <a:r>
              <a:rPr lang="en-US" sz="5100" dirty="0">
                <a:solidFill>
                  <a:srgbClr val="FFFFFF"/>
                </a:solidFill>
              </a:rPr>
              <a:t>…….</a:t>
            </a:r>
            <a:br>
              <a:rPr lang="en-US" sz="5100" dirty="0">
                <a:solidFill>
                  <a:srgbClr val="FFFFFF"/>
                </a:solidFill>
              </a:rPr>
            </a:br>
            <a:r>
              <a:rPr lang="en-US" sz="5100" dirty="0" err="1">
                <a:solidFill>
                  <a:srgbClr val="FFFFFF"/>
                </a:solidFill>
              </a:rPr>
              <a:t>Educar</a:t>
            </a:r>
            <a:r>
              <a:rPr lang="en-US" sz="5100" dirty="0">
                <a:solidFill>
                  <a:srgbClr val="FFFFFF"/>
                </a:solidFill>
              </a:rPr>
              <a:t> a los </a:t>
            </a:r>
            <a:r>
              <a:rPr lang="en-US" sz="5100" dirty="0" err="1">
                <a:solidFill>
                  <a:srgbClr val="FFFFFF"/>
                </a:solidFill>
              </a:rPr>
              <a:t>Norteamericanos</a:t>
            </a:r>
            <a:r>
              <a:rPr lang="en-US" sz="5100" dirty="0">
                <a:solidFill>
                  <a:srgbClr val="FFFFFF"/>
                </a:solidFill>
              </a:rPr>
              <a:t> </a:t>
            </a:r>
            <a:r>
              <a:rPr lang="en-US" sz="5100" dirty="0" err="1">
                <a:solidFill>
                  <a:srgbClr val="FFFFFF"/>
                </a:solidFill>
              </a:rPr>
              <a:t>sobre</a:t>
            </a:r>
            <a:r>
              <a:rPr lang="en-US" sz="5100" dirty="0">
                <a:solidFill>
                  <a:srgbClr val="FFFFFF"/>
                </a:solidFill>
              </a:rPr>
              <a:t> el </a:t>
            </a:r>
            <a:r>
              <a:rPr lang="en-US" sz="5100" dirty="0" err="1">
                <a:solidFill>
                  <a:srgbClr val="FFFFFF"/>
                </a:solidFill>
              </a:rPr>
              <a:t>dinero</a:t>
            </a:r>
            <a:endParaRPr lang="en-US" sz="5100" dirty="0">
              <a:solidFill>
                <a:srgbClr val="FFFFFF"/>
              </a:solidFill>
            </a:endParaRPr>
          </a:p>
        </p:txBody>
      </p:sp>
      <p:cxnSp>
        <p:nvCxnSpPr>
          <p:cNvPr id="14" name="Straight Connector 13">
            <a:extLst>
              <a:ext uri="{FF2B5EF4-FFF2-40B4-BE49-F238E27FC236}">
                <a16:creationId xmlns:a16="http://schemas.microsoft.com/office/drawing/2014/main" id="{266A0658-1CC4-4B0D-AAB7-A702286AF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6" name="Freeform: Shape 15">
            <a:extLst>
              <a:ext uri="{FF2B5EF4-FFF2-40B4-BE49-F238E27FC236}">
                <a16:creationId xmlns:a16="http://schemas.microsoft.com/office/drawing/2014/main" id="{A04F1504-431A-4D86-9091-AE7E4B33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EA804283-B929-4503-802F-4585376E2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Oval 19">
            <a:extLst>
              <a:ext uri="{FF2B5EF4-FFF2-40B4-BE49-F238E27FC236}">
                <a16:creationId xmlns:a16="http://schemas.microsoft.com/office/drawing/2014/main" id="{AD3811F5-514E-49A4-B382-673ED228A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067AD921-1CEE-4C1B-9AA3-C66D908DD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4" name="Arc 23">
            <a:extLst>
              <a:ext uri="{FF2B5EF4-FFF2-40B4-BE49-F238E27FC236}">
                <a16:creationId xmlns:a16="http://schemas.microsoft.com/office/drawing/2014/main" id="{C36A08F5-3B56-47C5-A371-9187BE56E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482203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p100"/>
          <p:cNvSpPr txBox="1"/>
          <p:nvPr/>
        </p:nvSpPr>
        <p:spPr>
          <a:xfrm>
            <a:off x="906955" y="395417"/>
            <a:ext cx="10274312" cy="678407"/>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2800"/>
            </a:pPr>
            <a:r>
              <a:rPr lang="en" sz="3733" dirty="0" err="1">
                <a:solidFill>
                  <a:srgbClr val="34526F"/>
                </a:solidFill>
                <a:latin typeface="Helvetica Neue"/>
                <a:ea typeface="Helvetica Neue"/>
                <a:cs typeface="Helvetica Neue"/>
                <a:sym typeface="Helvetica Neue"/>
              </a:rPr>
              <a:t>Construya</a:t>
            </a:r>
            <a:r>
              <a:rPr lang="en" sz="3733" dirty="0">
                <a:solidFill>
                  <a:srgbClr val="34526F"/>
                </a:solidFill>
                <a:latin typeface="Helvetica Neue"/>
                <a:ea typeface="Helvetica Neue"/>
                <a:cs typeface="Helvetica Neue"/>
                <a:sym typeface="Helvetica Neue"/>
              </a:rPr>
              <a:t> </a:t>
            </a:r>
            <a:r>
              <a:rPr lang="en" sz="3733" dirty="0" err="1">
                <a:solidFill>
                  <a:srgbClr val="34526F"/>
                </a:solidFill>
                <a:latin typeface="Helvetica Neue"/>
                <a:ea typeface="Helvetica Neue"/>
                <a:cs typeface="Helvetica Neue"/>
                <a:sym typeface="Helvetica Neue"/>
              </a:rPr>
              <a:t>su</a:t>
            </a:r>
            <a:r>
              <a:rPr lang="en" sz="3733" dirty="0">
                <a:solidFill>
                  <a:srgbClr val="34526F"/>
                </a:solidFill>
                <a:latin typeface="Helvetica Neue"/>
                <a:ea typeface="Helvetica Neue"/>
                <a:cs typeface="Helvetica Neue"/>
                <a:sym typeface="Helvetica Neue"/>
              </a:rPr>
              <a:t> casa </a:t>
            </a:r>
            <a:r>
              <a:rPr lang="en" sz="3733" dirty="0" err="1">
                <a:solidFill>
                  <a:srgbClr val="34526F"/>
                </a:solidFill>
                <a:latin typeface="Helvetica Neue"/>
                <a:ea typeface="Helvetica Neue"/>
                <a:cs typeface="Helvetica Neue"/>
                <a:sym typeface="Helvetica Neue"/>
              </a:rPr>
              <a:t>financiera</a:t>
            </a:r>
            <a:endParaRPr sz="3733" baseline="30000" dirty="0">
              <a:solidFill>
                <a:srgbClr val="34526F"/>
              </a:solidFill>
              <a:latin typeface="Helvetica Neue"/>
              <a:ea typeface="Helvetica Neue"/>
              <a:cs typeface="Helvetica Neue"/>
              <a:sym typeface="Helvetica Neue"/>
            </a:endParaRPr>
          </a:p>
        </p:txBody>
      </p:sp>
      <p:cxnSp>
        <p:nvCxnSpPr>
          <p:cNvPr id="725" name="Google Shape;725;p100"/>
          <p:cNvCxnSpPr/>
          <p:nvPr/>
        </p:nvCxnSpPr>
        <p:spPr>
          <a:xfrm>
            <a:off x="1202645" y="1077860"/>
            <a:ext cx="9786715" cy="0"/>
          </a:xfrm>
          <a:prstGeom prst="straightConnector1">
            <a:avLst/>
          </a:prstGeom>
          <a:noFill/>
          <a:ln w="9525" cap="flat" cmpd="sng">
            <a:solidFill>
              <a:srgbClr val="34526F"/>
            </a:solidFill>
            <a:prstDash val="solid"/>
            <a:round/>
            <a:headEnd type="none" w="sm" len="sm"/>
            <a:tailEnd type="none" w="sm" len="sm"/>
          </a:ln>
        </p:spPr>
      </p:cxnSp>
      <p:pic>
        <p:nvPicPr>
          <p:cNvPr id="726" name="Google Shape;726;p100" descr="FinancialHouse.eps"/>
          <p:cNvPicPr preferRelativeResize="0"/>
          <p:nvPr/>
        </p:nvPicPr>
        <p:blipFill rotWithShape="1">
          <a:blip r:embed="rId3">
            <a:alphaModFix/>
          </a:blip>
          <a:srcRect/>
          <a:stretch/>
        </p:blipFill>
        <p:spPr>
          <a:xfrm>
            <a:off x="685835" y="1575009"/>
            <a:ext cx="5410168" cy="4140407"/>
          </a:xfrm>
          <a:prstGeom prst="rect">
            <a:avLst/>
          </a:prstGeom>
          <a:noFill/>
          <a:ln>
            <a:noFill/>
          </a:ln>
        </p:spPr>
      </p:pic>
      <p:sp>
        <p:nvSpPr>
          <p:cNvPr id="727" name="Google Shape;727;p100"/>
          <p:cNvSpPr txBox="1"/>
          <p:nvPr/>
        </p:nvSpPr>
        <p:spPr>
          <a:xfrm>
            <a:off x="861507" y="5162646"/>
            <a:ext cx="5058824" cy="552769"/>
          </a:xfrm>
          <a:prstGeom prst="rect">
            <a:avLst/>
          </a:prstGeom>
          <a:noFill/>
          <a:ln>
            <a:noFill/>
          </a:ln>
        </p:spPr>
        <p:txBody>
          <a:bodyPr spcFirstLastPara="1" wrap="square" lIns="0" tIns="0" rIns="0" bIns="0" anchor="ctr" anchorCtr="0">
            <a:noAutofit/>
          </a:bodyPr>
          <a:lstStyle/>
          <a:p>
            <a:pPr algn="ctr" defTabSz="1219170" hangingPunct="1">
              <a:lnSpc>
                <a:spcPct val="85000"/>
              </a:lnSpc>
              <a:buClr>
                <a:srgbClr val="FFFFFF"/>
              </a:buClr>
              <a:buSzPts val="1600"/>
            </a:pPr>
            <a:r>
              <a:rPr lang="en" sz="2133" b="1" dirty="0" err="1">
                <a:solidFill>
                  <a:srgbClr val="FFFFFF"/>
                </a:solidFill>
                <a:latin typeface="Helvetica Neue"/>
                <a:ea typeface="Helvetica Neue"/>
                <a:cs typeface="Helvetica Neue"/>
                <a:sym typeface="Helvetica Neue"/>
              </a:rPr>
              <a:t>Protegiendo</a:t>
            </a:r>
            <a:r>
              <a:rPr lang="en" sz="2133" b="1" dirty="0">
                <a:solidFill>
                  <a:srgbClr val="FFFFFF"/>
                </a:solidFill>
                <a:latin typeface="Helvetica Neue"/>
                <a:ea typeface="Helvetica Neue"/>
                <a:cs typeface="Helvetica Neue"/>
                <a:sym typeface="Helvetica Neue"/>
              </a:rPr>
              <a:t> </a:t>
            </a:r>
            <a:r>
              <a:rPr lang="en" sz="2133" b="1" dirty="0" err="1">
                <a:solidFill>
                  <a:srgbClr val="FFFFFF"/>
                </a:solidFill>
                <a:latin typeface="Helvetica Neue"/>
                <a:ea typeface="Helvetica Neue"/>
                <a:cs typeface="Helvetica Neue"/>
                <a:sym typeface="Helvetica Neue"/>
              </a:rPr>
              <a:t>tu</a:t>
            </a:r>
            <a:r>
              <a:rPr lang="en" sz="2133" b="1" dirty="0">
                <a:solidFill>
                  <a:srgbClr val="FFFFFF"/>
                </a:solidFill>
                <a:latin typeface="Helvetica Neue"/>
                <a:ea typeface="Helvetica Neue"/>
                <a:cs typeface="Helvetica Neue"/>
                <a:sym typeface="Helvetica Neue"/>
              </a:rPr>
              <a:t> </a:t>
            </a:r>
            <a:r>
              <a:rPr lang="en" sz="2133" b="1" dirty="0" err="1">
                <a:solidFill>
                  <a:srgbClr val="FFFFFF"/>
                </a:solidFill>
                <a:latin typeface="Helvetica Neue"/>
                <a:ea typeface="Helvetica Neue"/>
                <a:cs typeface="Helvetica Neue"/>
                <a:sym typeface="Helvetica Neue"/>
              </a:rPr>
              <a:t>ingreso</a:t>
            </a:r>
            <a:r>
              <a:rPr lang="en" sz="2133" b="1" dirty="0">
                <a:solidFill>
                  <a:srgbClr val="FFFFFF"/>
                </a:solidFill>
                <a:latin typeface="Helvetica Neue"/>
                <a:ea typeface="Helvetica Neue"/>
                <a:cs typeface="Helvetica Neue"/>
                <a:sym typeface="Helvetica Neue"/>
              </a:rPr>
              <a:t> / Seguro a </a:t>
            </a:r>
            <a:r>
              <a:rPr lang="en" sz="2133" b="1" dirty="0" err="1">
                <a:solidFill>
                  <a:srgbClr val="FFFFFF"/>
                </a:solidFill>
                <a:latin typeface="Helvetica Neue"/>
                <a:ea typeface="Helvetica Neue"/>
                <a:cs typeface="Helvetica Neue"/>
                <a:sym typeface="Helvetica Neue"/>
              </a:rPr>
              <a:t>término</a:t>
            </a:r>
            <a:endParaRPr sz="1867" dirty="0">
              <a:latin typeface="Arial"/>
              <a:cs typeface="Arial"/>
              <a:sym typeface="Arial"/>
            </a:endParaRPr>
          </a:p>
        </p:txBody>
      </p:sp>
      <p:sp>
        <p:nvSpPr>
          <p:cNvPr id="728" name="Google Shape;728;p100"/>
          <p:cNvSpPr txBox="1"/>
          <p:nvPr/>
        </p:nvSpPr>
        <p:spPr>
          <a:xfrm>
            <a:off x="1104220" y="4481322"/>
            <a:ext cx="4573397" cy="651404"/>
          </a:xfrm>
          <a:prstGeom prst="rect">
            <a:avLst/>
          </a:prstGeom>
          <a:noFill/>
          <a:ln>
            <a:noFill/>
          </a:ln>
        </p:spPr>
        <p:txBody>
          <a:bodyPr spcFirstLastPara="1" wrap="square" lIns="0" tIns="0" rIns="0" bIns="0" anchor="ctr" anchorCtr="0">
            <a:noAutofit/>
          </a:bodyPr>
          <a:lstStyle/>
          <a:p>
            <a:pPr algn="ctr" defTabSz="1219170" hangingPunct="1">
              <a:lnSpc>
                <a:spcPct val="85000"/>
              </a:lnSpc>
              <a:buClr>
                <a:srgbClr val="FFFFFF"/>
              </a:buClr>
              <a:buSzPts val="1600"/>
            </a:pPr>
            <a:r>
              <a:rPr lang="en" sz="2133" b="1" dirty="0" err="1">
                <a:solidFill>
                  <a:srgbClr val="FFFFFF"/>
                </a:solidFill>
                <a:latin typeface="Helvetica Neue"/>
                <a:ea typeface="Helvetica Neue"/>
                <a:cs typeface="Helvetica Neue"/>
                <a:sym typeface="Helvetica Neue"/>
              </a:rPr>
              <a:t>Presupuesto</a:t>
            </a:r>
            <a:r>
              <a:rPr lang="en" sz="2133" b="1" dirty="0">
                <a:solidFill>
                  <a:srgbClr val="FFFFFF"/>
                </a:solidFill>
                <a:latin typeface="Helvetica Neue"/>
                <a:ea typeface="Helvetica Neue"/>
                <a:cs typeface="Helvetica Neue"/>
                <a:sym typeface="Helvetica Neue"/>
              </a:rPr>
              <a:t> – </a:t>
            </a:r>
            <a:r>
              <a:rPr lang="en" sz="2133" b="1" dirty="0" err="1">
                <a:solidFill>
                  <a:srgbClr val="FFFFFF"/>
                </a:solidFill>
                <a:latin typeface="Helvetica Neue"/>
                <a:ea typeface="Helvetica Neue"/>
                <a:cs typeface="Helvetica Neue"/>
                <a:sym typeface="Helvetica Neue"/>
              </a:rPr>
              <a:t>Fondo</a:t>
            </a:r>
            <a:r>
              <a:rPr lang="en" sz="2133" b="1" dirty="0">
                <a:solidFill>
                  <a:srgbClr val="FFFFFF"/>
                </a:solidFill>
                <a:latin typeface="Helvetica Neue"/>
                <a:ea typeface="Helvetica Neue"/>
                <a:cs typeface="Helvetica Neue"/>
                <a:sym typeface="Helvetica Neue"/>
              </a:rPr>
              <a:t> de </a:t>
            </a:r>
            <a:r>
              <a:rPr lang="en" sz="2133" b="1" dirty="0" err="1">
                <a:solidFill>
                  <a:srgbClr val="FFFFFF"/>
                </a:solidFill>
                <a:latin typeface="Helvetica Neue"/>
                <a:ea typeface="Helvetica Neue"/>
                <a:cs typeface="Helvetica Neue"/>
                <a:sym typeface="Helvetica Neue"/>
              </a:rPr>
              <a:t>emergencia</a:t>
            </a:r>
            <a:endParaRPr sz="2133" baseline="30000" dirty="0">
              <a:solidFill>
                <a:srgbClr val="FFFFFF"/>
              </a:solidFill>
              <a:latin typeface="Helvetica Neue"/>
              <a:ea typeface="Helvetica Neue"/>
              <a:cs typeface="Helvetica Neue"/>
              <a:sym typeface="Helvetica Neue"/>
            </a:endParaRPr>
          </a:p>
        </p:txBody>
      </p:sp>
      <p:sp>
        <p:nvSpPr>
          <p:cNvPr id="729" name="Google Shape;729;p100"/>
          <p:cNvSpPr txBox="1"/>
          <p:nvPr/>
        </p:nvSpPr>
        <p:spPr>
          <a:xfrm>
            <a:off x="906957" y="3917088"/>
            <a:ext cx="4967923" cy="547013"/>
          </a:xfrm>
          <a:prstGeom prst="rect">
            <a:avLst/>
          </a:prstGeom>
          <a:noFill/>
          <a:ln>
            <a:noFill/>
          </a:ln>
        </p:spPr>
        <p:txBody>
          <a:bodyPr spcFirstLastPara="1" wrap="square" lIns="0" tIns="0" rIns="0" bIns="0" anchor="ctr" anchorCtr="0">
            <a:noAutofit/>
          </a:bodyPr>
          <a:lstStyle/>
          <a:p>
            <a:pPr algn="ctr" defTabSz="1219170" hangingPunct="1">
              <a:lnSpc>
                <a:spcPct val="85000"/>
              </a:lnSpc>
              <a:buClr>
                <a:srgbClr val="FFFFFF"/>
              </a:buClr>
              <a:buSzPts val="1600"/>
            </a:pPr>
            <a:r>
              <a:rPr lang="en" sz="2133" b="1" dirty="0" err="1">
                <a:solidFill>
                  <a:srgbClr val="FFFFFF"/>
                </a:solidFill>
                <a:latin typeface="Helvetica Neue"/>
                <a:ea typeface="Helvetica Neue"/>
                <a:cs typeface="Helvetica Neue"/>
                <a:sym typeface="Helvetica Neue"/>
              </a:rPr>
              <a:t>Pagar</a:t>
            </a:r>
            <a:r>
              <a:rPr lang="en" sz="2133" b="1" dirty="0">
                <a:solidFill>
                  <a:srgbClr val="FFFFFF"/>
                </a:solidFill>
                <a:latin typeface="Helvetica Neue"/>
                <a:ea typeface="Helvetica Neue"/>
                <a:cs typeface="Helvetica Neue"/>
                <a:sym typeface="Helvetica Neue"/>
              </a:rPr>
              <a:t> las </a:t>
            </a:r>
            <a:r>
              <a:rPr lang="en" sz="2133" b="1" dirty="0" err="1">
                <a:solidFill>
                  <a:srgbClr val="FFFFFF"/>
                </a:solidFill>
                <a:latin typeface="Helvetica Neue"/>
                <a:ea typeface="Helvetica Neue"/>
                <a:cs typeface="Helvetica Neue"/>
                <a:sym typeface="Helvetica Neue"/>
              </a:rPr>
              <a:t>deudas</a:t>
            </a:r>
            <a:r>
              <a:rPr lang="en" sz="2133" b="1" dirty="0">
                <a:solidFill>
                  <a:srgbClr val="FFFFFF"/>
                </a:solidFill>
                <a:latin typeface="Helvetica Neue"/>
                <a:ea typeface="Helvetica Neue"/>
                <a:cs typeface="Helvetica Neue"/>
                <a:sym typeface="Helvetica Neue"/>
              </a:rPr>
              <a:t> </a:t>
            </a:r>
            <a:r>
              <a:rPr lang="en" sz="2133" b="1" dirty="0" err="1">
                <a:solidFill>
                  <a:srgbClr val="FFFFFF"/>
                </a:solidFill>
                <a:latin typeface="Helvetica Neue"/>
                <a:ea typeface="Helvetica Neue"/>
                <a:cs typeface="Helvetica Neue"/>
                <a:sym typeface="Helvetica Neue"/>
              </a:rPr>
              <a:t>rápidamente</a:t>
            </a:r>
            <a:endParaRPr sz="1867" dirty="0">
              <a:latin typeface="Arial"/>
              <a:cs typeface="Arial"/>
              <a:sym typeface="Arial"/>
            </a:endParaRPr>
          </a:p>
        </p:txBody>
      </p:sp>
      <p:sp>
        <p:nvSpPr>
          <p:cNvPr id="730" name="Google Shape;730;p100"/>
          <p:cNvSpPr txBox="1"/>
          <p:nvPr/>
        </p:nvSpPr>
        <p:spPr>
          <a:xfrm>
            <a:off x="906957" y="3276432"/>
            <a:ext cx="4967923" cy="543808"/>
          </a:xfrm>
          <a:prstGeom prst="rect">
            <a:avLst/>
          </a:prstGeom>
          <a:noFill/>
          <a:ln>
            <a:noFill/>
          </a:ln>
        </p:spPr>
        <p:txBody>
          <a:bodyPr spcFirstLastPara="1" wrap="square" lIns="0" tIns="0" rIns="0" bIns="0" anchor="ctr" anchorCtr="0">
            <a:noAutofit/>
          </a:bodyPr>
          <a:lstStyle/>
          <a:p>
            <a:pPr algn="ctr" defTabSz="1219170" hangingPunct="1">
              <a:lnSpc>
                <a:spcPct val="85000"/>
              </a:lnSpc>
              <a:buClr>
                <a:srgbClr val="FFFFFF"/>
              </a:buClr>
              <a:buSzPts val="1600"/>
            </a:pPr>
            <a:r>
              <a:rPr lang="en" sz="2133" b="1" dirty="0" err="1">
                <a:solidFill>
                  <a:srgbClr val="FFFFFF"/>
                </a:solidFill>
                <a:latin typeface="Helvetica Neue"/>
                <a:ea typeface="Helvetica Neue"/>
                <a:cs typeface="Helvetica Neue"/>
                <a:sym typeface="Helvetica Neue"/>
              </a:rPr>
              <a:t>Retiro</a:t>
            </a:r>
            <a:endParaRPr sz="1867" dirty="0">
              <a:latin typeface="Arial"/>
              <a:cs typeface="Arial"/>
              <a:sym typeface="Arial"/>
            </a:endParaRPr>
          </a:p>
        </p:txBody>
      </p:sp>
      <p:sp>
        <p:nvSpPr>
          <p:cNvPr id="731" name="Google Shape;731;p100"/>
          <p:cNvSpPr txBox="1"/>
          <p:nvPr/>
        </p:nvSpPr>
        <p:spPr>
          <a:xfrm>
            <a:off x="906957" y="2660119"/>
            <a:ext cx="4967923" cy="539223"/>
          </a:xfrm>
          <a:prstGeom prst="rect">
            <a:avLst/>
          </a:prstGeom>
          <a:noFill/>
          <a:ln>
            <a:noFill/>
          </a:ln>
        </p:spPr>
        <p:txBody>
          <a:bodyPr spcFirstLastPara="1" wrap="square" lIns="0" tIns="0" rIns="0" bIns="0" anchor="ctr" anchorCtr="0">
            <a:noAutofit/>
          </a:bodyPr>
          <a:lstStyle/>
          <a:p>
            <a:pPr algn="ctr" defTabSz="1219170" hangingPunct="1">
              <a:lnSpc>
                <a:spcPct val="85000"/>
              </a:lnSpc>
              <a:buClr>
                <a:srgbClr val="FFFFFF"/>
              </a:buClr>
              <a:buSzPts val="1600"/>
            </a:pPr>
            <a:r>
              <a:rPr lang="en" sz="2133" b="1" dirty="0" err="1">
                <a:solidFill>
                  <a:srgbClr val="FFFFFF"/>
                </a:solidFill>
                <a:latin typeface="Helvetica Neue"/>
                <a:ea typeface="Helvetica Neue"/>
                <a:cs typeface="Helvetica Neue"/>
                <a:sym typeface="Helvetica Neue"/>
              </a:rPr>
              <a:t>Educación</a:t>
            </a:r>
            <a:r>
              <a:rPr lang="en" sz="2133" b="1" dirty="0">
                <a:solidFill>
                  <a:srgbClr val="FFFFFF"/>
                </a:solidFill>
                <a:latin typeface="Helvetica Neue"/>
                <a:ea typeface="Helvetica Neue"/>
                <a:cs typeface="Helvetica Neue"/>
                <a:sym typeface="Helvetica Neue"/>
              </a:rPr>
              <a:t> de </a:t>
            </a:r>
            <a:r>
              <a:rPr lang="en" sz="2133" b="1" dirty="0" err="1">
                <a:solidFill>
                  <a:srgbClr val="FFFFFF"/>
                </a:solidFill>
                <a:latin typeface="Helvetica Neue"/>
                <a:ea typeface="Helvetica Neue"/>
                <a:cs typeface="Helvetica Neue"/>
                <a:sym typeface="Helvetica Neue"/>
              </a:rPr>
              <a:t>nuestros</a:t>
            </a:r>
            <a:r>
              <a:rPr lang="en" sz="2133" b="1" dirty="0">
                <a:solidFill>
                  <a:srgbClr val="FFFFFF"/>
                </a:solidFill>
                <a:latin typeface="Helvetica Neue"/>
                <a:ea typeface="Helvetica Neue"/>
                <a:cs typeface="Helvetica Neue"/>
                <a:sym typeface="Helvetica Neue"/>
              </a:rPr>
              <a:t> </a:t>
            </a:r>
            <a:r>
              <a:rPr lang="en" sz="2133" b="1" dirty="0" err="1">
                <a:solidFill>
                  <a:srgbClr val="FFFFFF"/>
                </a:solidFill>
                <a:latin typeface="Helvetica Neue"/>
                <a:ea typeface="Helvetica Neue"/>
                <a:cs typeface="Helvetica Neue"/>
                <a:sym typeface="Helvetica Neue"/>
              </a:rPr>
              <a:t>hijos</a:t>
            </a:r>
            <a:endParaRPr sz="1867" dirty="0">
              <a:latin typeface="Arial"/>
              <a:cs typeface="Arial"/>
              <a:sym typeface="Arial"/>
            </a:endParaRPr>
          </a:p>
        </p:txBody>
      </p:sp>
      <p:sp>
        <p:nvSpPr>
          <p:cNvPr id="732" name="Google Shape;732;p100"/>
          <p:cNvSpPr txBox="1"/>
          <p:nvPr/>
        </p:nvSpPr>
        <p:spPr>
          <a:xfrm>
            <a:off x="1368267" y="2081800"/>
            <a:ext cx="4045308" cy="394208"/>
          </a:xfrm>
          <a:prstGeom prst="rect">
            <a:avLst/>
          </a:prstGeom>
          <a:noFill/>
          <a:ln>
            <a:noFill/>
          </a:ln>
        </p:spPr>
        <p:txBody>
          <a:bodyPr spcFirstLastPara="1" wrap="square" lIns="0" tIns="0" rIns="0" bIns="0" anchor="ctr" anchorCtr="0">
            <a:noAutofit/>
          </a:bodyPr>
          <a:lstStyle/>
          <a:p>
            <a:pPr algn="ctr" defTabSz="1219170" hangingPunct="1">
              <a:lnSpc>
                <a:spcPct val="85000"/>
              </a:lnSpc>
              <a:buClr>
                <a:srgbClr val="FFFFFF"/>
              </a:buClr>
              <a:buSzPts val="1600"/>
            </a:pPr>
            <a:r>
              <a:rPr lang="en" sz="2133" b="1" dirty="0" err="1">
                <a:solidFill>
                  <a:srgbClr val="FFFFFF"/>
                </a:solidFill>
                <a:latin typeface="Helvetica Neue"/>
                <a:ea typeface="Helvetica Neue"/>
                <a:cs typeface="Helvetica Neue"/>
                <a:sym typeface="Helvetica Neue"/>
              </a:rPr>
              <a:t>Otras</a:t>
            </a:r>
            <a:r>
              <a:rPr lang="en" sz="2133" b="1" dirty="0">
                <a:solidFill>
                  <a:srgbClr val="FFFFFF"/>
                </a:solidFill>
                <a:latin typeface="Helvetica Neue"/>
                <a:ea typeface="Helvetica Neue"/>
                <a:cs typeface="Helvetica Neue"/>
                <a:sym typeface="Helvetica Neue"/>
              </a:rPr>
              <a:t> </a:t>
            </a:r>
            <a:r>
              <a:rPr lang="en" sz="2133" b="1" dirty="0" err="1">
                <a:solidFill>
                  <a:srgbClr val="FFFFFF"/>
                </a:solidFill>
                <a:latin typeface="Helvetica Neue"/>
                <a:ea typeface="Helvetica Neue"/>
                <a:cs typeface="Helvetica Neue"/>
                <a:sym typeface="Helvetica Neue"/>
              </a:rPr>
              <a:t>metas</a:t>
            </a:r>
            <a:r>
              <a:rPr lang="en" sz="2133" b="1" dirty="0">
                <a:solidFill>
                  <a:srgbClr val="FFFFFF"/>
                </a:solidFill>
                <a:latin typeface="Helvetica Neue"/>
                <a:ea typeface="Helvetica Neue"/>
                <a:cs typeface="Helvetica Neue"/>
                <a:sym typeface="Helvetica Neue"/>
              </a:rPr>
              <a:t> y </a:t>
            </a:r>
            <a:r>
              <a:rPr lang="en" sz="2133" b="1" dirty="0" err="1">
                <a:solidFill>
                  <a:srgbClr val="FFFFFF"/>
                </a:solidFill>
                <a:latin typeface="Helvetica Neue"/>
                <a:ea typeface="Helvetica Neue"/>
                <a:cs typeface="Helvetica Neue"/>
                <a:sym typeface="Helvetica Neue"/>
              </a:rPr>
              <a:t>sueños</a:t>
            </a:r>
            <a:endParaRPr sz="1867" dirty="0">
              <a:latin typeface="Arial"/>
              <a:cs typeface="Arial"/>
              <a:sym typeface="Arial"/>
            </a:endParaRPr>
          </a:p>
        </p:txBody>
      </p:sp>
      <p:sp>
        <p:nvSpPr>
          <p:cNvPr id="733" name="Google Shape;733;p100"/>
          <p:cNvSpPr txBox="1"/>
          <p:nvPr/>
        </p:nvSpPr>
        <p:spPr>
          <a:xfrm>
            <a:off x="7086600" y="3891279"/>
            <a:ext cx="4743000" cy="2013116"/>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CC0000"/>
              </a:buClr>
              <a:buSzPts val="1800"/>
            </a:pPr>
            <a:r>
              <a:rPr lang="en" sz="2400" dirty="0" err="1">
                <a:solidFill>
                  <a:srgbClr val="CC0000"/>
                </a:solidFill>
                <a:latin typeface="Helvetica Neue"/>
                <a:ea typeface="Helvetica Neue"/>
                <a:cs typeface="Helvetica Neue"/>
                <a:sym typeface="Helvetica Neue"/>
              </a:rPr>
              <a:t>En</a:t>
            </a:r>
            <a:r>
              <a:rPr lang="en" sz="2400" dirty="0">
                <a:solidFill>
                  <a:srgbClr val="CC0000"/>
                </a:solidFill>
                <a:latin typeface="Helvetica Neue"/>
                <a:ea typeface="Helvetica Neue"/>
                <a:cs typeface="Helvetica Neue"/>
                <a:sym typeface="Helvetica Neue"/>
              </a:rPr>
              <a:t> la </a:t>
            </a:r>
            <a:r>
              <a:rPr lang="en" sz="2400" dirty="0" err="1">
                <a:solidFill>
                  <a:srgbClr val="CC0000"/>
                </a:solidFill>
                <a:latin typeface="Helvetica Neue"/>
                <a:ea typeface="Helvetica Neue"/>
                <a:cs typeface="Helvetica Neue"/>
                <a:sym typeface="Helvetica Neue"/>
              </a:rPr>
              <a:t>escala</a:t>
            </a:r>
            <a:r>
              <a:rPr lang="en" sz="2400" dirty="0">
                <a:solidFill>
                  <a:srgbClr val="CC0000"/>
                </a:solidFill>
                <a:latin typeface="Helvetica Neue"/>
                <a:ea typeface="Helvetica Neue"/>
                <a:cs typeface="Helvetica Neue"/>
                <a:sym typeface="Helvetica Neue"/>
              </a:rPr>
              <a:t> de 1-10, </a:t>
            </a:r>
            <a:br>
              <a:rPr lang="en" sz="2400" dirty="0">
                <a:solidFill>
                  <a:srgbClr val="CC0000"/>
                </a:solidFill>
                <a:latin typeface="Helvetica Neue"/>
                <a:ea typeface="Helvetica Neue"/>
                <a:cs typeface="Helvetica Neue"/>
                <a:sym typeface="Helvetica Neue"/>
              </a:rPr>
            </a:br>
            <a:r>
              <a:rPr lang="en" sz="2400" u="sng" dirty="0">
                <a:solidFill>
                  <a:srgbClr val="CC0000"/>
                </a:solidFill>
                <a:latin typeface="Helvetica Neue"/>
                <a:ea typeface="Helvetica Neue"/>
                <a:cs typeface="Helvetica Neue"/>
                <a:sym typeface="Helvetica Neue"/>
              </a:rPr>
              <a:t>10 </a:t>
            </a:r>
            <a:r>
              <a:rPr lang="en" sz="2400" u="sng" dirty="0" err="1">
                <a:solidFill>
                  <a:srgbClr val="CC0000"/>
                </a:solidFill>
                <a:latin typeface="Helvetica Neue"/>
                <a:ea typeface="Helvetica Neue"/>
                <a:cs typeface="Helvetica Neue"/>
                <a:sym typeface="Helvetica Neue"/>
              </a:rPr>
              <a:t>siendo</a:t>
            </a:r>
            <a:r>
              <a:rPr lang="en" sz="2400" u="sng" dirty="0">
                <a:solidFill>
                  <a:srgbClr val="CC0000"/>
                </a:solidFill>
                <a:latin typeface="Helvetica Neue"/>
                <a:ea typeface="Helvetica Neue"/>
                <a:cs typeface="Helvetica Neue"/>
                <a:sym typeface="Helvetica Neue"/>
              </a:rPr>
              <a:t> el </a:t>
            </a:r>
            <a:r>
              <a:rPr lang="en" sz="2400" u="sng" dirty="0" err="1">
                <a:solidFill>
                  <a:srgbClr val="CC0000"/>
                </a:solidFill>
                <a:latin typeface="Helvetica Neue"/>
                <a:ea typeface="Helvetica Neue"/>
                <a:cs typeface="Helvetica Neue"/>
                <a:sym typeface="Helvetica Neue"/>
              </a:rPr>
              <a:t>más</a:t>
            </a:r>
            <a:r>
              <a:rPr lang="en" sz="2400" u="sng" dirty="0">
                <a:solidFill>
                  <a:srgbClr val="CC0000"/>
                </a:solidFill>
                <a:latin typeface="Helvetica Neue"/>
                <a:ea typeface="Helvetica Neue"/>
                <a:cs typeface="Helvetica Neue"/>
                <a:sym typeface="Helvetica Neue"/>
              </a:rPr>
              <a:t> alto, </a:t>
            </a:r>
            <a:br>
              <a:rPr lang="en" sz="2400" u="sng" dirty="0">
                <a:solidFill>
                  <a:srgbClr val="CC0000"/>
                </a:solidFill>
                <a:latin typeface="Helvetica Neue"/>
                <a:ea typeface="Helvetica Neue"/>
                <a:cs typeface="Helvetica Neue"/>
                <a:sym typeface="Helvetica Neue"/>
              </a:rPr>
            </a:br>
            <a:r>
              <a:rPr lang="en" sz="2400" u="sng" dirty="0" err="1">
                <a:solidFill>
                  <a:srgbClr val="CC0000"/>
                </a:solidFill>
                <a:latin typeface="Helvetica Neue"/>
                <a:ea typeface="Helvetica Neue"/>
                <a:cs typeface="Helvetica Neue"/>
                <a:sym typeface="Helvetica Neue"/>
              </a:rPr>
              <a:t>Cómo</a:t>
            </a:r>
            <a:r>
              <a:rPr lang="en" sz="2400" u="sng" dirty="0">
                <a:solidFill>
                  <a:srgbClr val="CC0000"/>
                </a:solidFill>
                <a:latin typeface="Helvetica Neue"/>
                <a:ea typeface="Helvetica Neue"/>
                <a:cs typeface="Helvetica Neue"/>
                <a:sym typeface="Helvetica Neue"/>
              </a:rPr>
              <a:t> </a:t>
            </a:r>
            <a:r>
              <a:rPr lang="en" sz="2400" dirty="0" err="1">
                <a:solidFill>
                  <a:srgbClr val="CC0000"/>
                </a:solidFill>
                <a:latin typeface="Helvetica Neue"/>
                <a:ea typeface="Helvetica Neue"/>
                <a:cs typeface="Helvetica Neue"/>
                <a:sym typeface="Helvetica Neue"/>
              </a:rPr>
              <a:t>calificaría</a:t>
            </a:r>
            <a:r>
              <a:rPr lang="en" sz="2400" dirty="0">
                <a:solidFill>
                  <a:srgbClr val="CC0000"/>
                </a:solidFill>
                <a:latin typeface="Helvetica Neue"/>
                <a:ea typeface="Helvetica Neue"/>
                <a:cs typeface="Helvetica Neue"/>
                <a:sym typeface="Helvetica Neue"/>
              </a:rPr>
              <a:t> </a:t>
            </a:r>
            <a:r>
              <a:rPr lang="en" sz="2400" dirty="0" err="1">
                <a:solidFill>
                  <a:srgbClr val="CC0000"/>
                </a:solidFill>
                <a:latin typeface="Helvetica Neue"/>
                <a:ea typeface="Helvetica Neue"/>
                <a:cs typeface="Helvetica Neue"/>
                <a:sym typeface="Helvetica Neue"/>
              </a:rPr>
              <a:t>su</a:t>
            </a:r>
            <a:r>
              <a:rPr lang="en" sz="2400" dirty="0">
                <a:solidFill>
                  <a:srgbClr val="CC0000"/>
                </a:solidFill>
                <a:latin typeface="Helvetica Neue"/>
                <a:ea typeface="Helvetica Neue"/>
                <a:cs typeface="Helvetica Neue"/>
                <a:sym typeface="Helvetica Neue"/>
              </a:rPr>
              <a:t> </a:t>
            </a:r>
            <a:r>
              <a:rPr lang="en" sz="2400" dirty="0" err="1">
                <a:solidFill>
                  <a:srgbClr val="CC0000"/>
                </a:solidFill>
                <a:latin typeface="Helvetica Neue"/>
                <a:ea typeface="Helvetica Neue"/>
                <a:cs typeface="Helvetica Neue"/>
                <a:sym typeface="Helvetica Neue"/>
              </a:rPr>
              <a:t>nivel</a:t>
            </a:r>
            <a:r>
              <a:rPr lang="en" sz="2400" dirty="0">
                <a:solidFill>
                  <a:srgbClr val="CC0000"/>
                </a:solidFill>
                <a:latin typeface="Helvetica Neue"/>
                <a:ea typeface="Helvetica Neue"/>
                <a:cs typeface="Helvetica Neue"/>
                <a:sym typeface="Helvetica Neue"/>
              </a:rPr>
              <a:t> de </a:t>
            </a:r>
            <a:r>
              <a:rPr lang="en" sz="2400" dirty="0" err="1">
                <a:solidFill>
                  <a:srgbClr val="CC0000"/>
                </a:solidFill>
                <a:latin typeface="Helvetica Neue"/>
                <a:ea typeface="Helvetica Neue"/>
                <a:cs typeface="Helvetica Neue"/>
                <a:sym typeface="Helvetica Neue"/>
              </a:rPr>
              <a:t>confianza</a:t>
            </a:r>
            <a:r>
              <a:rPr lang="en" sz="2400" dirty="0">
                <a:solidFill>
                  <a:srgbClr val="CC0000"/>
                </a:solidFill>
                <a:latin typeface="Helvetica Neue"/>
                <a:ea typeface="Helvetica Neue"/>
                <a:cs typeface="Helvetica Neue"/>
                <a:sym typeface="Helvetica Neue"/>
              </a:rPr>
              <a:t> </a:t>
            </a:r>
            <a:r>
              <a:rPr lang="en" sz="2400" dirty="0" err="1">
                <a:solidFill>
                  <a:srgbClr val="CC0000"/>
                </a:solidFill>
                <a:latin typeface="Helvetica Neue"/>
                <a:ea typeface="Helvetica Neue"/>
                <a:cs typeface="Helvetica Neue"/>
                <a:sym typeface="Helvetica Neue"/>
              </a:rPr>
              <a:t>en</a:t>
            </a:r>
            <a:r>
              <a:rPr lang="en" sz="2400" dirty="0">
                <a:solidFill>
                  <a:srgbClr val="CC0000"/>
                </a:solidFill>
                <a:latin typeface="Helvetica Neue"/>
                <a:ea typeface="Helvetica Neue"/>
                <a:cs typeface="Helvetica Neue"/>
                <a:sym typeface="Helvetica Neue"/>
              </a:rPr>
              <a:t> </a:t>
            </a:r>
            <a:r>
              <a:rPr lang="en" sz="2400" dirty="0" err="1">
                <a:solidFill>
                  <a:srgbClr val="CC0000"/>
                </a:solidFill>
                <a:latin typeface="Helvetica Neue"/>
                <a:ea typeface="Helvetica Neue"/>
                <a:cs typeface="Helvetica Neue"/>
                <a:sym typeface="Helvetica Neue"/>
              </a:rPr>
              <a:t>llegar</a:t>
            </a:r>
            <a:r>
              <a:rPr lang="en" sz="2400" dirty="0">
                <a:solidFill>
                  <a:srgbClr val="CC0000"/>
                </a:solidFill>
                <a:latin typeface="Helvetica Neue"/>
                <a:ea typeface="Helvetica Neue"/>
                <a:cs typeface="Helvetica Neue"/>
                <a:sym typeface="Helvetica Neue"/>
              </a:rPr>
              <a:t> a ser libre de </a:t>
            </a:r>
            <a:r>
              <a:rPr lang="en" sz="2400" dirty="0" err="1">
                <a:solidFill>
                  <a:srgbClr val="CC0000"/>
                </a:solidFill>
                <a:latin typeface="Helvetica Neue"/>
                <a:ea typeface="Helvetica Neue"/>
                <a:cs typeface="Helvetica Neue"/>
                <a:sym typeface="Helvetica Neue"/>
              </a:rPr>
              <a:t>deudas</a:t>
            </a:r>
            <a:r>
              <a:rPr lang="en" sz="2400" dirty="0">
                <a:solidFill>
                  <a:srgbClr val="CC0000"/>
                </a:solidFill>
                <a:latin typeface="Helvetica Neue"/>
                <a:ea typeface="Helvetica Neue"/>
                <a:cs typeface="Helvetica Neue"/>
                <a:sym typeface="Helvetica Neue"/>
              </a:rPr>
              <a:t> y </a:t>
            </a:r>
            <a:r>
              <a:rPr lang="en" sz="2400" dirty="0" err="1">
                <a:solidFill>
                  <a:srgbClr val="CC0000"/>
                </a:solidFill>
                <a:latin typeface="Helvetica Neue"/>
                <a:ea typeface="Helvetica Neue"/>
                <a:cs typeface="Helvetica Neue"/>
                <a:sym typeface="Helvetica Neue"/>
              </a:rPr>
              <a:t>financieramente</a:t>
            </a:r>
            <a:r>
              <a:rPr lang="en" sz="2400" dirty="0">
                <a:solidFill>
                  <a:srgbClr val="CC0000"/>
                </a:solidFill>
                <a:latin typeface="Helvetica Neue"/>
                <a:ea typeface="Helvetica Neue"/>
                <a:cs typeface="Helvetica Neue"/>
                <a:sym typeface="Helvetica Neue"/>
              </a:rPr>
              <a:t> </a:t>
            </a:r>
            <a:r>
              <a:rPr lang="en" sz="2400" dirty="0" err="1">
                <a:solidFill>
                  <a:srgbClr val="CC0000"/>
                </a:solidFill>
                <a:latin typeface="Helvetica Neue"/>
                <a:ea typeface="Helvetica Neue"/>
                <a:cs typeface="Helvetica Neue"/>
                <a:sym typeface="Helvetica Neue"/>
              </a:rPr>
              <a:t>independiente</a:t>
            </a:r>
            <a:r>
              <a:rPr lang="en" sz="2400" dirty="0">
                <a:solidFill>
                  <a:srgbClr val="CC0000"/>
                </a:solidFill>
                <a:latin typeface="Helvetica Neue"/>
                <a:ea typeface="Helvetica Neue"/>
                <a:cs typeface="Helvetica Neue"/>
                <a:sym typeface="Helvetica Neue"/>
              </a:rPr>
              <a:t>?</a:t>
            </a:r>
            <a:endParaRPr sz="1867" dirty="0">
              <a:latin typeface="Arial"/>
              <a:cs typeface="Arial"/>
              <a:sym typeface="Arial"/>
            </a:endParaRPr>
          </a:p>
        </p:txBody>
      </p:sp>
      <p:grpSp>
        <p:nvGrpSpPr>
          <p:cNvPr id="734" name="Google Shape;734;p100"/>
          <p:cNvGrpSpPr/>
          <p:nvPr/>
        </p:nvGrpSpPr>
        <p:grpSpPr>
          <a:xfrm>
            <a:off x="7162802" y="1348894"/>
            <a:ext cx="4312641" cy="2199895"/>
            <a:chOff x="4738285" y="2222179"/>
            <a:chExt cx="3626517" cy="1878037"/>
          </a:xfrm>
        </p:grpSpPr>
        <p:pic>
          <p:nvPicPr>
            <p:cNvPr id="735" name="Google Shape;735;p100" descr="fna_Paper.png"/>
            <p:cNvPicPr preferRelativeResize="0"/>
            <p:nvPr/>
          </p:nvPicPr>
          <p:blipFill rotWithShape="1">
            <a:blip r:embed="rId4">
              <a:alphaModFix/>
            </a:blip>
            <a:srcRect/>
            <a:stretch/>
          </p:blipFill>
          <p:spPr>
            <a:xfrm>
              <a:off x="4738285" y="2222179"/>
              <a:ext cx="2727184" cy="1802714"/>
            </a:xfrm>
            <a:prstGeom prst="rect">
              <a:avLst/>
            </a:prstGeom>
            <a:noFill/>
            <a:ln>
              <a:noFill/>
            </a:ln>
            <a:effectLst>
              <a:outerShdw blurRad="63500" sx="102000" sy="102000" algn="ctr" rotWithShape="0">
                <a:srgbClr val="000000">
                  <a:alpha val="40000"/>
                </a:srgbClr>
              </a:outerShdw>
            </a:effectLst>
          </p:spPr>
        </p:pic>
        <p:pic>
          <p:nvPicPr>
            <p:cNvPr id="736" name="Google Shape;736;p100" descr="mobile fna.png"/>
            <p:cNvPicPr preferRelativeResize="0"/>
            <p:nvPr/>
          </p:nvPicPr>
          <p:blipFill rotWithShape="1">
            <a:blip r:embed="rId5">
              <a:alphaModFix/>
            </a:blip>
            <a:srcRect/>
            <a:stretch/>
          </p:blipFill>
          <p:spPr>
            <a:xfrm>
              <a:off x="6449144" y="2239818"/>
              <a:ext cx="1915658" cy="1860398"/>
            </a:xfrm>
            <a:prstGeom prst="rect">
              <a:avLst/>
            </a:prstGeom>
            <a:noFill/>
            <a:ln>
              <a:noFill/>
            </a:ln>
          </p:spPr>
        </p:pic>
      </p:grpSp>
    </p:spTree>
    <p:extLst>
      <p:ext uri="{BB962C8B-B14F-4D97-AF65-F5344CB8AC3E}">
        <p14:creationId xmlns:p14="http://schemas.microsoft.com/office/powerpoint/2010/main" val="420258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24"/>
                                        </p:tgtEl>
                                        <p:attrNameLst>
                                          <p:attrName>style.visibility</p:attrName>
                                        </p:attrNameLst>
                                      </p:cBhvr>
                                      <p:to>
                                        <p:strVal val="visible"/>
                                      </p:to>
                                    </p:set>
                                    <p:animEffect transition="in" filter="fade">
                                      <p:cBhvr>
                                        <p:cTn id="7" dur="400"/>
                                        <p:tgtEl>
                                          <p:spTgt spid="724"/>
                                        </p:tgtEl>
                                      </p:cBhvr>
                                    </p:animEffect>
                                  </p:childTnLst>
                                </p:cTn>
                              </p:par>
                              <p:par>
                                <p:cTn id="8" presetID="10" presetClass="entr" presetSubtype="0" fill="hold" nodeType="withEffect">
                                  <p:stCondLst>
                                    <p:cond delay="0"/>
                                  </p:stCondLst>
                                  <p:childTnLst>
                                    <p:set>
                                      <p:cBhvr>
                                        <p:cTn id="9" dur="1" fill="hold">
                                          <p:stCondLst>
                                            <p:cond delay="0"/>
                                          </p:stCondLst>
                                        </p:cTn>
                                        <p:tgtEl>
                                          <p:spTgt spid="725"/>
                                        </p:tgtEl>
                                        <p:attrNameLst>
                                          <p:attrName>style.visibility</p:attrName>
                                        </p:attrNameLst>
                                      </p:cBhvr>
                                      <p:to>
                                        <p:strVal val="visible"/>
                                      </p:to>
                                    </p:set>
                                    <p:animEffect transition="in" filter="fade">
                                      <p:cBhvr>
                                        <p:cTn id="10" dur="700"/>
                                        <p:tgtEl>
                                          <p:spTgt spid="7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27"/>
                                        </p:tgtEl>
                                        <p:attrNameLst>
                                          <p:attrName>style.visibility</p:attrName>
                                        </p:attrNameLst>
                                      </p:cBhvr>
                                      <p:to>
                                        <p:strVal val="visible"/>
                                      </p:to>
                                    </p:set>
                                    <p:animEffect transition="in" filter="fade">
                                      <p:cBhvr>
                                        <p:cTn id="15" dur="500"/>
                                        <p:tgtEl>
                                          <p:spTgt spid="7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28"/>
                                        </p:tgtEl>
                                        <p:attrNameLst>
                                          <p:attrName>style.visibility</p:attrName>
                                        </p:attrNameLst>
                                      </p:cBhvr>
                                      <p:to>
                                        <p:strVal val="visible"/>
                                      </p:to>
                                    </p:set>
                                    <p:animEffect transition="in" filter="fade">
                                      <p:cBhvr>
                                        <p:cTn id="20" dur="500"/>
                                        <p:tgtEl>
                                          <p:spTgt spid="72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29"/>
                                        </p:tgtEl>
                                        <p:attrNameLst>
                                          <p:attrName>style.visibility</p:attrName>
                                        </p:attrNameLst>
                                      </p:cBhvr>
                                      <p:to>
                                        <p:strVal val="visible"/>
                                      </p:to>
                                    </p:set>
                                    <p:animEffect transition="in" filter="fade">
                                      <p:cBhvr>
                                        <p:cTn id="25" dur="500"/>
                                        <p:tgtEl>
                                          <p:spTgt spid="72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30"/>
                                        </p:tgtEl>
                                        <p:attrNameLst>
                                          <p:attrName>style.visibility</p:attrName>
                                        </p:attrNameLst>
                                      </p:cBhvr>
                                      <p:to>
                                        <p:strVal val="visible"/>
                                      </p:to>
                                    </p:set>
                                    <p:animEffect transition="in" filter="fade">
                                      <p:cBhvr>
                                        <p:cTn id="30" dur="500"/>
                                        <p:tgtEl>
                                          <p:spTgt spid="73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31"/>
                                        </p:tgtEl>
                                        <p:attrNameLst>
                                          <p:attrName>style.visibility</p:attrName>
                                        </p:attrNameLst>
                                      </p:cBhvr>
                                      <p:to>
                                        <p:strVal val="visible"/>
                                      </p:to>
                                    </p:set>
                                    <p:animEffect transition="in" filter="fade">
                                      <p:cBhvr>
                                        <p:cTn id="35" dur="500"/>
                                        <p:tgtEl>
                                          <p:spTgt spid="73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732"/>
                                        </p:tgtEl>
                                        <p:attrNameLst>
                                          <p:attrName>style.visibility</p:attrName>
                                        </p:attrNameLst>
                                      </p:cBhvr>
                                      <p:to>
                                        <p:strVal val="visible"/>
                                      </p:to>
                                    </p:set>
                                    <p:animEffect transition="in" filter="fade">
                                      <p:cBhvr>
                                        <p:cTn id="40" dur="500"/>
                                        <p:tgtEl>
                                          <p:spTgt spid="73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734"/>
                                        </p:tgtEl>
                                        <p:attrNameLst>
                                          <p:attrName>style.visibility</p:attrName>
                                        </p:attrNameLst>
                                      </p:cBhvr>
                                      <p:to>
                                        <p:strVal val="visible"/>
                                      </p:to>
                                    </p:set>
                                    <p:animEffect transition="in" filter="fade">
                                      <p:cBhvr>
                                        <p:cTn id="45" dur="500"/>
                                        <p:tgtEl>
                                          <p:spTgt spid="734"/>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7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5" name="Google Shape;705;p99"/>
          <p:cNvSpPr txBox="1">
            <a:spLocks noGrp="1"/>
          </p:cNvSpPr>
          <p:nvPr>
            <p:ph type="sldNum" sz="quarter" idx="12"/>
          </p:nvPr>
        </p:nvSpPr>
        <p:spPr>
          <a:xfrm>
            <a:off x="0" y="6487728"/>
            <a:ext cx="2844800" cy="365125"/>
          </a:xfrm>
          <a:prstGeom prst="rect">
            <a:avLst/>
          </a:prstGeom>
          <a:noFill/>
          <a:ln>
            <a:noFill/>
          </a:ln>
        </p:spPr>
        <p:txBody>
          <a:bodyPr spcFirstLastPara="1" wrap="square" lIns="121900" tIns="60933" rIns="121900" bIns="60933" anchor="ctr" anchorCtr="0">
            <a:noAutofit/>
          </a:bodyPr>
          <a:lstStyle/>
          <a:p>
            <a:pPr defTabSz="1219170" hangingPunct="1">
              <a:buClr>
                <a:srgbClr val="A5A5A5"/>
              </a:buClr>
              <a:buSzPts val="1000"/>
            </a:pPr>
            <a:fld id="{00000000-1234-1234-1234-123412341234}" type="slidenum">
              <a:rPr lang="en"/>
              <a:pPr defTabSz="1219170" hangingPunct="1">
                <a:buClr>
                  <a:srgbClr val="A5A5A5"/>
                </a:buClr>
                <a:buSzPts val="1000"/>
              </a:pPr>
              <a:t>12</a:t>
            </a:fld>
            <a:endParaRPr/>
          </a:p>
        </p:txBody>
      </p:sp>
      <p:sp>
        <p:nvSpPr>
          <p:cNvPr id="706" name="Google Shape;706;p99"/>
          <p:cNvSpPr txBox="1"/>
          <p:nvPr/>
        </p:nvSpPr>
        <p:spPr>
          <a:xfrm>
            <a:off x="591127" y="1092743"/>
            <a:ext cx="7850345" cy="985812"/>
          </a:xfrm>
          <a:prstGeom prst="rect">
            <a:avLst/>
          </a:prstGeom>
          <a:noFill/>
          <a:ln>
            <a:noFill/>
          </a:ln>
        </p:spPr>
        <p:txBody>
          <a:bodyPr spcFirstLastPara="1" wrap="square" lIns="121900" tIns="60933" rIns="121900" bIns="60933" anchor="t" anchorCtr="0">
            <a:noAutofit/>
          </a:bodyPr>
          <a:lstStyle/>
          <a:p>
            <a:pPr defTabSz="1219170" hangingPunct="1">
              <a:lnSpc>
                <a:spcPct val="85000"/>
              </a:lnSpc>
              <a:buClr>
                <a:srgbClr val="003399"/>
              </a:buClr>
              <a:buSzPts val="1600"/>
            </a:pPr>
            <a:r>
              <a:rPr lang="en-US" sz="2133" b="1" dirty="0">
                <a:latin typeface="Helvetica Neue"/>
                <a:ea typeface="Helvetica Neue"/>
                <a:cs typeface="Helvetica Neue"/>
                <a:sym typeface="Helvetica Neue"/>
              </a:rPr>
              <a:t>La meta </a:t>
            </a:r>
            <a:r>
              <a:rPr lang="en-US" sz="2133" b="1" dirty="0" err="1">
                <a:latin typeface="Helvetica Neue"/>
                <a:ea typeface="Helvetica Neue"/>
                <a:cs typeface="Helvetica Neue"/>
                <a:sym typeface="Helvetica Neue"/>
              </a:rPr>
              <a:t>nuestra</a:t>
            </a:r>
            <a:r>
              <a:rPr lang="en-US" sz="2133" b="1" dirty="0">
                <a:latin typeface="Helvetica Neue"/>
                <a:ea typeface="Helvetica Neue"/>
                <a:cs typeface="Helvetica Neue"/>
                <a:sym typeface="Helvetica Neue"/>
              </a:rPr>
              <a:t> es </a:t>
            </a:r>
            <a:r>
              <a:rPr lang="en-US" sz="2133" b="1" dirty="0" err="1">
                <a:latin typeface="Helvetica Neue"/>
                <a:ea typeface="Helvetica Neue"/>
                <a:cs typeface="Helvetica Neue"/>
                <a:sym typeface="Helvetica Neue"/>
              </a:rPr>
              <a:t>tener</a:t>
            </a:r>
            <a:r>
              <a:rPr lang="en-US" sz="2133" b="1" dirty="0">
                <a:latin typeface="Helvetica Neue"/>
                <a:ea typeface="Helvetica Neue"/>
                <a:cs typeface="Helvetica Neue"/>
                <a:sym typeface="Helvetica Neue"/>
              </a:rPr>
              <a:t> </a:t>
            </a:r>
            <a:r>
              <a:rPr lang="en-US" sz="2133" b="1" dirty="0" err="1">
                <a:latin typeface="Helvetica Neue"/>
                <a:ea typeface="Helvetica Neue"/>
                <a:cs typeface="Helvetica Neue"/>
                <a:sym typeface="Helvetica Neue"/>
              </a:rPr>
              <a:t>suficiente</a:t>
            </a:r>
            <a:r>
              <a:rPr lang="en-US" sz="2133" b="1" dirty="0">
                <a:latin typeface="Helvetica Neue"/>
                <a:ea typeface="Helvetica Neue"/>
                <a:cs typeface="Helvetica Neue"/>
                <a:sym typeface="Helvetica Neue"/>
              </a:rPr>
              <a:t> </a:t>
            </a:r>
            <a:r>
              <a:rPr lang="en-US" sz="2133" b="1" dirty="0" err="1">
                <a:latin typeface="Helvetica Neue"/>
                <a:ea typeface="Helvetica Neue"/>
                <a:cs typeface="Helvetica Neue"/>
                <a:sym typeface="Helvetica Neue"/>
              </a:rPr>
              <a:t>dinero</a:t>
            </a:r>
            <a:r>
              <a:rPr lang="en-US" sz="2133" b="1" dirty="0">
                <a:latin typeface="Helvetica Neue"/>
                <a:ea typeface="Helvetica Neue"/>
                <a:cs typeface="Helvetica Neue"/>
                <a:sym typeface="Helvetica Neue"/>
              </a:rPr>
              <a:t> que </a:t>
            </a:r>
            <a:r>
              <a:rPr lang="en-US" sz="2133" b="1" dirty="0" err="1">
                <a:latin typeface="Helvetica Neue"/>
                <a:ea typeface="Helvetica Neue"/>
                <a:cs typeface="Helvetica Neue"/>
                <a:sym typeface="Helvetica Neue"/>
              </a:rPr>
              <a:t>trabaje</a:t>
            </a:r>
            <a:r>
              <a:rPr lang="en-US" sz="2133" b="1" dirty="0">
                <a:latin typeface="Helvetica Neue"/>
                <a:ea typeface="Helvetica Neue"/>
                <a:cs typeface="Helvetica Neue"/>
                <a:sym typeface="Helvetica Neue"/>
              </a:rPr>
              <a:t> para </a:t>
            </a:r>
            <a:r>
              <a:rPr lang="en-US" sz="2133" b="1" dirty="0" err="1">
                <a:latin typeface="Helvetica Neue"/>
                <a:ea typeface="Helvetica Neue"/>
                <a:cs typeface="Helvetica Neue"/>
                <a:sym typeface="Helvetica Neue"/>
              </a:rPr>
              <a:t>nosotros</a:t>
            </a:r>
            <a:r>
              <a:rPr lang="en-US" sz="2133" b="1" dirty="0">
                <a:latin typeface="Helvetica Neue"/>
                <a:ea typeface="Helvetica Neue"/>
                <a:cs typeface="Helvetica Neue"/>
                <a:sym typeface="Helvetica Neue"/>
              </a:rPr>
              <a:t> y </a:t>
            </a:r>
            <a:r>
              <a:rPr lang="en-US" sz="2133" b="1" dirty="0" err="1">
                <a:latin typeface="Helvetica Neue"/>
                <a:ea typeface="Helvetica Neue"/>
                <a:cs typeface="Helvetica Neue"/>
                <a:sym typeface="Helvetica Neue"/>
              </a:rPr>
              <a:t>así</a:t>
            </a:r>
            <a:r>
              <a:rPr lang="en-US" sz="2133" b="1" dirty="0">
                <a:latin typeface="Helvetica Neue"/>
                <a:ea typeface="Helvetica Neue"/>
                <a:cs typeface="Helvetica Neue"/>
                <a:sym typeface="Helvetica Neue"/>
              </a:rPr>
              <a:t> no </a:t>
            </a:r>
            <a:r>
              <a:rPr lang="en-US" sz="2133" b="1" dirty="0" err="1">
                <a:latin typeface="Helvetica Neue"/>
                <a:ea typeface="Helvetica Neue"/>
                <a:cs typeface="Helvetica Neue"/>
                <a:sym typeface="Helvetica Neue"/>
              </a:rPr>
              <a:t>tendremos</a:t>
            </a:r>
            <a:r>
              <a:rPr lang="en-US" sz="2133" b="1" dirty="0">
                <a:latin typeface="Helvetica Neue"/>
                <a:ea typeface="Helvetica Neue"/>
                <a:cs typeface="Helvetica Neue"/>
                <a:sym typeface="Helvetica Neue"/>
              </a:rPr>
              <a:t> que </a:t>
            </a:r>
            <a:r>
              <a:rPr lang="en-US" sz="2133" b="1" dirty="0" err="1">
                <a:latin typeface="Helvetica Neue"/>
                <a:ea typeface="Helvetica Neue"/>
                <a:cs typeface="Helvetica Neue"/>
                <a:sym typeface="Helvetica Neue"/>
              </a:rPr>
              <a:t>trabajar</a:t>
            </a:r>
            <a:r>
              <a:rPr lang="en-US" sz="2133" b="1" dirty="0">
                <a:latin typeface="Helvetica Neue"/>
                <a:ea typeface="Helvetica Neue"/>
                <a:cs typeface="Helvetica Neue"/>
                <a:sym typeface="Helvetica Neue"/>
              </a:rPr>
              <a:t> </a:t>
            </a:r>
            <a:r>
              <a:rPr lang="en-US" sz="2133" b="1" dirty="0" err="1">
                <a:latin typeface="Helvetica Neue"/>
                <a:ea typeface="Helvetica Neue"/>
                <a:cs typeface="Helvetica Neue"/>
                <a:sym typeface="Helvetica Neue"/>
              </a:rPr>
              <a:t>más</a:t>
            </a:r>
            <a:r>
              <a:rPr lang="en-US" sz="2133" b="1" dirty="0">
                <a:latin typeface="Helvetica Neue"/>
                <a:ea typeface="Helvetica Neue"/>
                <a:cs typeface="Helvetica Neue"/>
                <a:sym typeface="Helvetica Neue"/>
              </a:rPr>
              <a:t> por </a:t>
            </a:r>
            <a:r>
              <a:rPr lang="en-US" sz="2133" b="1" dirty="0" err="1">
                <a:latin typeface="Helvetica Neue"/>
                <a:ea typeface="Helvetica Neue"/>
                <a:cs typeface="Helvetica Neue"/>
                <a:sym typeface="Helvetica Neue"/>
              </a:rPr>
              <a:t>dinero</a:t>
            </a:r>
            <a:endParaRPr sz="1867" b="1" dirty="0">
              <a:latin typeface="Arial"/>
              <a:cs typeface="Arial"/>
              <a:sym typeface="Arial"/>
            </a:endParaRPr>
          </a:p>
        </p:txBody>
      </p:sp>
      <p:pic>
        <p:nvPicPr>
          <p:cNvPr id="707" name="Google Shape;707;p99"/>
          <p:cNvPicPr preferRelativeResize="0"/>
          <p:nvPr/>
        </p:nvPicPr>
        <p:blipFill rotWithShape="1">
          <a:blip r:embed="rId3">
            <a:alphaModFix/>
          </a:blip>
          <a:srcRect/>
          <a:stretch/>
        </p:blipFill>
        <p:spPr>
          <a:xfrm rot="517338">
            <a:off x="8428853" y="1564859"/>
            <a:ext cx="2571960" cy="3328117"/>
          </a:xfrm>
          <a:prstGeom prst="rect">
            <a:avLst/>
          </a:prstGeom>
          <a:noFill/>
          <a:ln w="9525" cap="flat" cmpd="sng">
            <a:solidFill>
              <a:srgbClr val="BFBFBF"/>
            </a:solidFill>
            <a:prstDash val="solid"/>
            <a:miter lim="800000"/>
            <a:headEnd type="none" w="sm" len="sm"/>
            <a:tailEnd type="none" w="sm" len="sm"/>
          </a:ln>
          <a:effectLst>
            <a:outerShdw blurRad="50800" dist="38100" dir="8100000" algn="tr" rotWithShape="0">
              <a:srgbClr val="000000">
                <a:alpha val="40000"/>
              </a:srgbClr>
            </a:outerShdw>
          </a:effectLst>
        </p:spPr>
      </p:pic>
      <p:sp>
        <p:nvSpPr>
          <p:cNvPr id="709" name="Google Shape;709;p99"/>
          <p:cNvSpPr/>
          <p:nvPr/>
        </p:nvSpPr>
        <p:spPr>
          <a:xfrm rot="-5400000">
            <a:off x="9627484" y="3989928"/>
            <a:ext cx="463541" cy="359833"/>
          </a:xfrm>
          <a:prstGeom prst="rightArrow">
            <a:avLst>
              <a:gd name="adj1" fmla="val 50000"/>
              <a:gd name="adj2" fmla="val 50000"/>
            </a:avLst>
          </a:prstGeom>
          <a:solidFill>
            <a:srgbClr val="E4021D"/>
          </a:solidFill>
          <a:ln>
            <a:noFill/>
          </a:ln>
        </p:spPr>
        <p:txBody>
          <a:bodyPr spcFirstLastPara="1" wrap="square" lIns="121900" tIns="60933" rIns="121900" bIns="60933" anchor="ctr" anchorCtr="0">
            <a:noAutofit/>
          </a:bodyPr>
          <a:lstStyle/>
          <a:p>
            <a:pPr algn="ctr" defTabSz="1219170" hangingPunct="1">
              <a:lnSpc>
                <a:spcPct val="85000"/>
              </a:lnSpc>
              <a:buClr>
                <a:srgbClr val="FFFFFF"/>
              </a:buClr>
              <a:buSzPts val="2400"/>
            </a:pPr>
            <a:endParaRPr sz="3200">
              <a:solidFill>
                <a:srgbClr val="CC0000"/>
              </a:solidFill>
              <a:latin typeface="Helvetica Neue"/>
              <a:ea typeface="Helvetica Neue"/>
              <a:cs typeface="Helvetica Neue"/>
              <a:sym typeface="Helvetica Neue"/>
            </a:endParaRPr>
          </a:p>
        </p:txBody>
      </p:sp>
      <p:sp>
        <p:nvSpPr>
          <p:cNvPr id="710" name="Google Shape;710;p99"/>
          <p:cNvSpPr txBox="1"/>
          <p:nvPr/>
        </p:nvSpPr>
        <p:spPr>
          <a:xfrm>
            <a:off x="-173745" y="5723606"/>
            <a:ext cx="12192000" cy="443456"/>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0000"/>
              </a:buClr>
              <a:buSzPts val="1800"/>
            </a:pPr>
            <a:r>
              <a:rPr lang="en" sz="2400" b="1" dirty="0">
                <a:latin typeface="Helvetica Neue"/>
                <a:ea typeface="Helvetica Neue"/>
                <a:cs typeface="Helvetica Neue"/>
                <a:sym typeface="Helvetica Neue"/>
              </a:rPr>
              <a:t>Para </a:t>
            </a:r>
            <a:r>
              <a:rPr lang="en" sz="2400" b="1" dirty="0" err="1">
                <a:latin typeface="Helvetica Neue"/>
                <a:ea typeface="Helvetica Neue"/>
                <a:cs typeface="Helvetica Neue"/>
                <a:sym typeface="Helvetica Neue"/>
              </a:rPr>
              <a:t>llegar</a:t>
            </a:r>
            <a:r>
              <a:rPr lang="en" sz="2400" b="1" dirty="0">
                <a:latin typeface="Helvetica Neue"/>
                <a:ea typeface="Helvetica Neue"/>
                <a:cs typeface="Helvetica Neue"/>
                <a:sym typeface="Helvetica Neue"/>
              </a:rPr>
              <a:t> </a:t>
            </a:r>
            <a:r>
              <a:rPr lang="en" sz="2400" b="1" dirty="0" err="1">
                <a:latin typeface="Helvetica Neue"/>
                <a:ea typeface="Helvetica Neue"/>
                <a:cs typeface="Helvetica Neue"/>
                <a:sym typeface="Helvetica Neue"/>
              </a:rPr>
              <a:t>allá</a:t>
            </a:r>
            <a:r>
              <a:rPr lang="en" sz="2400" b="1" dirty="0">
                <a:latin typeface="Helvetica Neue"/>
                <a:ea typeface="Helvetica Neue"/>
                <a:cs typeface="Helvetica Neue"/>
                <a:sym typeface="Helvetica Neue"/>
              </a:rPr>
              <a:t>, hay que </a:t>
            </a:r>
            <a:r>
              <a:rPr lang="en" sz="2400" b="1" dirty="0" err="1">
                <a:latin typeface="Helvetica Neue"/>
                <a:ea typeface="Helvetica Neue"/>
                <a:cs typeface="Helvetica Neue"/>
                <a:sym typeface="Helvetica Neue"/>
              </a:rPr>
              <a:t>invertir</a:t>
            </a:r>
            <a:r>
              <a:rPr lang="en" sz="2400" b="1" dirty="0">
                <a:latin typeface="Helvetica Neue"/>
                <a:ea typeface="Helvetica Neue"/>
                <a:cs typeface="Helvetica Neue"/>
                <a:sym typeface="Helvetica Neue"/>
              </a:rPr>
              <a:t> </a:t>
            </a:r>
            <a:r>
              <a:rPr lang="en" sz="2400" b="1" dirty="0">
                <a:solidFill>
                  <a:srgbClr val="E4021D"/>
                </a:solidFill>
                <a:latin typeface="Helvetica Neue"/>
                <a:ea typeface="Helvetica Neue"/>
                <a:cs typeface="Helvetica Neue"/>
                <a:sym typeface="Helvetica Neue"/>
              </a:rPr>
              <a:t>$1,421 </a:t>
            </a:r>
            <a:r>
              <a:rPr lang="en" sz="2400" b="1" dirty="0" err="1">
                <a:latin typeface="Helvetica Neue"/>
                <a:ea typeface="Helvetica Neue"/>
                <a:cs typeface="Helvetica Neue"/>
                <a:sym typeface="Helvetica Neue"/>
              </a:rPr>
              <a:t>mensuales</a:t>
            </a:r>
            <a:r>
              <a:rPr lang="en" sz="2400" b="1" dirty="0">
                <a:latin typeface="Helvetica Neue"/>
                <a:ea typeface="Helvetica Neue"/>
                <a:cs typeface="Helvetica Neue"/>
                <a:sym typeface="Helvetica Neue"/>
              </a:rPr>
              <a:t> por </a:t>
            </a:r>
            <a:r>
              <a:rPr lang="en" sz="2400" b="1" dirty="0">
                <a:solidFill>
                  <a:srgbClr val="E4021D"/>
                </a:solidFill>
                <a:latin typeface="Helvetica Neue"/>
                <a:ea typeface="Helvetica Neue"/>
                <a:cs typeface="Helvetica Neue"/>
                <a:sym typeface="Helvetica Neue"/>
              </a:rPr>
              <a:t>30 </a:t>
            </a:r>
            <a:r>
              <a:rPr lang="en" sz="2400" b="1" dirty="0" err="1">
                <a:solidFill>
                  <a:srgbClr val="E4021D"/>
                </a:solidFill>
                <a:latin typeface="Helvetica Neue"/>
                <a:ea typeface="Helvetica Neue"/>
                <a:cs typeface="Helvetica Neue"/>
                <a:sym typeface="Helvetica Neue"/>
              </a:rPr>
              <a:t>años</a:t>
            </a:r>
            <a:r>
              <a:rPr lang="en" sz="2400" b="1" dirty="0">
                <a:solidFill>
                  <a:srgbClr val="E4021D"/>
                </a:solidFill>
                <a:latin typeface="Helvetica Neue"/>
                <a:ea typeface="Helvetica Neue"/>
                <a:cs typeface="Helvetica Neue"/>
                <a:sym typeface="Helvetica Neue"/>
              </a:rPr>
              <a:t> al 9% </a:t>
            </a:r>
            <a:r>
              <a:rPr lang="en" sz="2400" b="1" dirty="0">
                <a:latin typeface="Helvetica Neue"/>
                <a:ea typeface="Helvetica Neue"/>
                <a:cs typeface="Helvetica Neue"/>
                <a:sym typeface="Helvetica Neue"/>
              </a:rPr>
              <a:t>= $2,624,400</a:t>
            </a:r>
            <a:endParaRPr sz="1867" dirty="0">
              <a:latin typeface="Arial"/>
              <a:cs typeface="Arial"/>
              <a:sym typeface="Arial"/>
            </a:endParaRPr>
          </a:p>
        </p:txBody>
      </p:sp>
      <p:sp>
        <p:nvSpPr>
          <p:cNvPr id="711" name="Google Shape;711;p99"/>
          <p:cNvSpPr/>
          <p:nvPr/>
        </p:nvSpPr>
        <p:spPr>
          <a:xfrm>
            <a:off x="6979921" y="3022384"/>
            <a:ext cx="1230465" cy="479777"/>
          </a:xfrm>
          <a:prstGeom prst="rightArrow">
            <a:avLst>
              <a:gd name="adj1" fmla="val 50000"/>
              <a:gd name="adj2" fmla="val 50000"/>
            </a:avLst>
          </a:prstGeom>
          <a:solidFill>
            <a:srgbClr val="0070C0"/>
          </a:solidFill>
          <a:ln>
            <a:noFill/>
          </a:ln>
        </p:spPr>
        <p:txBody>
          <a:bodyPr spcFirstLastPara="1" wrap="square" lIns="121900" tIns="60933" rIns="121900" bIns="60933" anchor="ctr" anchorCtr="0">
            <a:noAutofit/>
          </a:bodyPr>
          <a:lstStyle/>
          <a:p>
            <a:pPr algn="ctr" defTabSz="1219170" hangingPunct="1">
              <a:lnSpc>
                <a:spcPct val="85000"/>
              </a:lnSpc>
              <a:buClr>
                <a:srgbClr val="FFFFFF"/>
              </a:buClr>
              <a:buSzPts val="2400"/>
            </a:pPr>
            <a:endParaRPr sz="3200">
              <a:solidFill>
                <a:srgbClr val="CC0000"/>
              </a:solidFill>
              <a:latin typeface="Helvetica Neue"/>
              <a:ea typeface="Helvetica Neue"/>
              <a:cs typeface="Helvetica Neue"/>
              <a:sym typeface="Helvetica Neue"/>
            </a:endParaRPr>
          </a:p>
        </p:txBody>
      </p:sp>
      <p:sp>
        <p:nvSpPr>
          <p:cNvPr id="712" name="Google Shape;712;p99"/>
          <p:cNvSpPr/>
          <p:nvPr/>
        </p:nvSpPr>
        <p:spPr>
          <a:xfrm>
            <a:off x="5211714" y="4392462"/>
            <a:ext cx="6217561" cy="621361"/>
          </a:xfrm>
          <a:prstGeom prst="roundRect">
            <a:avLst>
              <a:gd name="adj" fmla="val 16667"/>
            </a:avLst>
          </a:prstGeom>
          <a:solidFill>
            <a:srgbClr val="E4021D"/>
          </a:solidFill>
          <a:ln>
            <a:noFill/>
          </a:ln>
        </p:spPr>
        <p:txBody>
          <a:bodyPr spcFirstLastPara="1" wrap="square" lIns="121900" tIns="60933" rIns="121900" bIns="60933" anchor="ctr" anchorCtr="0">
            <a:noAutofit/>
          </a:bodyPr>
          <a:lstStyle/>
          <a:p>
            <a:pPr algn="ctr" defTabSz="1219170" hangingPunct="1">
              <a:buClr>
                <a:srgbClr val="FFFFFF"/>
              </a:buClr>
              <a:buSzPts val="1800"/>
            </a:pPr>
            <a:endParaRPr sz="2400">
              <a:solidFill>
                <a:srgbClr val="FFFFFF"/>
              </a:solidFill>
              <a:latin typeface="Helvetica Neue"/>
              <a:ea typeface="Helvetica Neue"/>
              <a:cs typeface="Helvetica Neue"/>
              <a:sym typeface="Helvetica Neue"/>
            </a:endParaRPr>
          </a:p>
        </p:txBody>
      </p:sp>
      <p:sp>
        <p:nvSpPr>
          <p:cNvPr id="713" name="Google Shape;713;p99"/>
          <p:cNvSpPr txBox="1"/>
          <p:nvPr/>
        </p:nvSpPr>
        <p:spPr>
          <a:xfrm>
            <a:off x="193964" y="304808"/>
            <a:ext cx="11998036" cy="678407"/>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2500"/>
            </a:pPr>
            <a:r>
              <a:rPr lang="en-US" sz="3333" b="1" dirty="0">
                <a:solidFill>
                  <a:srgbClr val="0070C0"/>
                </a:solidFill>
                <a:latin typeface="Helvetica Neue"/>
                <a:ea typeface="Helvetica Neue"/>
                <a:cs typeface="Helvetica Neue"/>
                <a:sym typeface="Helvetica Neue"/>
              </a:rPr>
              <a:t>Paso #1:  </a:t>
            </a:r>
            <a:r>
              <a:rPr lang="en-CA" sz="3333" b="1" dirty="0" err="1">
                <a:solidFill>
                  <a:srgbClr val="0070C0"/>
                </a:solidFill>
                <a:latin typeface="Helvetica Neue"/>
                <a:ea typeface="Helvetica Neue"/>
                <a:cs typeface="Helvetica Neue"/>
                <a:sym typeface="Helvetica Neue"/>
              </a:rPr>
              <a:t>Conozca</a:t>
            </a:r>
            <a:r>
              <a:rPr lang="en-CA" sz="3333" b="1" dirty="0">
                <a:solidFill>
                  <a:srgbClr val="0070C0"/>
                </a:solidFill>
                <a:latin typeface="Helvetica Neue"/>
                <a:ea typeface="Helvetica Neue"/>
                <a:cs typeface="Helvetica Neue"/>
                <a:sym typeface="Helvetica Neue"/>
              </a:rPr>
              <a:t> el </a:t>
            </a:r>
            <a:r>
              <a:rPr lang="en-CA" sz="3333" b="1" dirty="0" err="1">
                <a:solidFill>
                  <a:srgbClr val="0070C0"/>
                </a:solidFill>
                <a:latin typeface="Helvetica Neue"/>
                <a:ea typeface="Helvetica Neue"/>
                <a:cs typeface="Helvetica Neue"/>
                <a:sym typeface="Helvetica Neue"/>
              </a:rPr>
              <a:t>número</a:t>
            </a:r>
            <a:r>
              <a:rPr lang="en-CA" sz="3333" b="1" dirty="0">
                <a:solidFill>
                  <a:srgbClr val="0070C0"/>
                </a:solidFill>
                <a:latin typeface="Helvetica Neue"/>
                <a:ea typeface="Helvetica Neue"/>
                <a:cs typeface="Helvetica Neue"/>
                <a:sym typeface="Helvetica Neue"/>
              </a:rPr>
              <a:t> de </a:t>
            </a:r>
            <a:r>
              <a:rPr lang="en-CA" sz="3333" b="1" dirty="0" err="1">
                <a:solidFill>
                  <a:srgbClr val="0070C0"/>
                </a:solidFill>
                <a:latin typeface="Helvetica Neue"/>
                <a:ea typeface="Helvetica Neue"/>
                <a:cs typeface="Helvetica Neue"/>
                <a:sym typeface="Helvetica Neue"/>
              </a:rPr>
              <a:t>independencia</a:t>
            </a:r>
            <a:r>
              <a:rPr lang="en-CA" sz="3333" b="1" dirty="0">
                <a:solidFill>
                  <a:srgbClr val="0070C0"/>
                </a:solidFill>
                <a:latin typeface="Helvetica Neue"/>
                <a:ea typeface="Helvetica Neue"/>
                <a:cs typeface="Helvetica Neue"/>
                <a:sym typeface="Helvetica Neue"/>
              </a:rPr>
              <a:t> </a:t>
            </a:r>
            <a:r>
              <a:rPr lang="en-CA" sz="3333" b="1" dirty="0" err="1">
                <a:solidFill>
                  <a:srgbClr val="0070C0"/>
                </a:solidFill>
                <a:latin typeface="Helvetica Neue"/>
                <a:ea typeface="Helvetica Neue"/>
                <a:cs typeface="Helvetica Neue"/>
                <a:sym typeface="Helvetica Neue"/>
              </a:rPr>
              <a:t>financiera</a:t>
            </a:r>
            <a:endParaRPr sz="1867" b="1" dirty="0">
              <a:solidFill>
                <a:srgbClr val="0070C0"/>
              </a:solidFill>
              <a:latin typeface="Arial"/>
              <a:cs typeface="Arial"/>
              <a:sym typeface="Arial"/>
            </a:endParaRPr>
          </a:p>
        </p:txBody>
      </p:sp>
      <p:sp>
        <p:nvSpPr>
          <p:cNvPr id="714" name="Google Shape;714;p99"/>
          <p:cNvSpPr/>
          <p:nvPr/>
        </p:nvSpPr>
        <p:spPr>
          <a:xfrm>
            <a:off x="1025194" y="2131696"/>
            <a:ext cx="6217561" cy="2981823"/>
          </a:xfrm>
          <a:prstGeom prst="roundRect">
            <a:avLst>
              <a:gd name="adj" fmla="val 8157"/>
            </a:avLst>
          </a:prstGeom>
          <a:solidFill>
            <a:srgbClr val="0070C0"/>
          </a:solidFill>
          <a:ln>
            <a:noFill/>
          </a:ln>
        </p:spPr>
        <p:txBody>
          <a:bodyPr spcFirstLastPara="1" wrap="square" lIns="121900" tIns="60933" rIns="121900" bIns="60933" anchor="ctr" anchorCtr="0">
            <a:noAutofit/>
          </a:bodyPr>
          <a:lstStyle/>
          <a:p>
            <a:pPr algn="ctr" defTabSz="1219170" hangingPunct="1">
              <a:buClr>
                <a:srgbClr val="FFFFFF"/>
              </a:buClr>
              <a:buSzPts val="1800"/>
            </a:pPr>
            <a:endParaRPr sz="2400">
              <a:solidFill>
                <a:srgbClr val="FFFFFF"/>
              </a:solidFill>
              <a:latin typeface="Helvetica Neue"/>
              <a:ea typeface="Helvetica Neue"/>
              <a:cs typeface="Helvetica Neue"/>
              <a:sym typeface="Helvetica Neue"/>
            </a:endParaRPr>
          </a:p>
        </p:txBody>
      </p:sp>
      <p:sp>
        <p:nvSpPr>
          <p:cNvPr id="715" name="Google Shape;715;p99"/>
          <p:cNvSpPr/>
          <p:nvPr/>
        </p:nvSpPr>
        <p:spPr>
          <a:xfrm>
            <a:off x="1143863" y="2318230"/>
            <a:ext cx="5980220" cy="1282468"/>
          </a:xfrm>
          <a:prstGeom prst="rect">
            <a:avLst/>
          </a:prstGeom>
          <a:noFill/>
          <a:ln>
            <a:noFill/>
          </a:ln>
        </p:spPr>
        <p:txBody>
          <a:bodyPr spcFirstLastPara="1" wrap="square" lIns="121900" tIns="60933" rIns="121900" bIns="60933" anchor="ctr" anchorCtr="0">
            <a:noAutofit/>
          </a:bodyPr>
          <a:lstStyle/>
          <a:p>
            <a:pPr defTabSz="1219170" hangingPunct="1">
              <a:lnSpc>
                <a:spcPct val="85000"/>
              </a:lnSpc>
              <a:buClr>
                <a:srgbClr val="FFFFFF"/>
              </a:buClr>
              <a:buSzPts val="1800"/>
            </a:pPr>
            <a:r>
              <a:rPr lang="en-US" sz="2400" b="1" dirty="0" err="1">
                <a:solidFill>
                  <a:srgbClr val="FFFFFF"/>
                </a:solidFill>
                <a:latin typeface="Helvetica Neue"/>
                <a:ea typeface="Helvetica Neue"/>
                <a:cs typeface="Helvetica Neue"/>
                <a:sym typeface="Helvetica Neue"/>
              </a:rPr>
              <a:t>Alguien</a:t>
            </a:r>
            <a:r>
              <a:rPr lang="en-US" sz="2400" b="1" dirty="0">
                <a:solidFill>
                  <a:srgbClr val="FFFFFF"/>
                </a:solidFill>
                <a:latin typeface="Helvetica Neue"/>
                <a:ea typeface="Helvetica Neue"/>
                <a:cs typeface="Helvetica Neue"/>
                <a:sym typeface="Helvetica Neue"/>
              </a:rPr>
              <a:t> con 30 </a:t>
            </a:r>
            <a:r>
              <a:rPr lang="en-US" sz="2400" b="1" dirty="0" err="1">
                <a:solidFill>
                  <a:srgbClr val="FFFFFF"/>
                </a:solidFill>
                <a:latin typeface="Helvetica Neue"/>
                <a:ea typeface="Helvetica Neue"/>
                <a:cs typeface="Helvetica Neue"/>
                <a:sym typeface="Helvetica Neue"/>
              </a:rPr>
              <a:t>Años</a:t>
            </a:r>
            <a:r>
              <a:rPr lang="en-US" sz="2400" b="1" dirty="0">
                <a:solidFill>
                  <a:srgbClr val="FFFFFF"/>
                </a:solidFill>
                <a:latin typeface="Helvetica Neue"/>
                <a:ea typeface="Helvetica Neue"/>
                <a:cs typeface="Helvetica Neue"/>
                <a:sym typeface="Helvetica Neue"/>
              </a:rPr>
              <a:t> </a:t>
            </a:r>
            <a:r>
              <a:rPr lang="en-US" sz="2400" b="1" dirty="0" err="1">
                <a:solidFill>
                  <a:srgbClr val="FFFFFF"/>
                </a:solidFill>
                <a:latin typeface="Helvetica Neue"/>
                <a:ea typeface="Helvetica Neue"/>
                <a:cs typeface="Helvetica Neue"/>
                <a:sym typeface="Helvetica Neue"/>
              </a:rPr>
              <a:t>tiene</a:t>
            </a:r>
            <a:r>
              <a:rPr lang="en-US" sz="2400" b="1" dirty="0">
                <a:solidFill>
                  <a:srgbClr val="FFFFFF"/>
                </a:solidFill>
                <a:latin typeface="Helvetica Neue"/>
                <a:ea typeface="Helvetica Neue"/>
                <a:cs typeface="Helvetica Neue"/>
                <a:sym typeface="Helvetica Neue"/>
              </a:rPr>
              <a:t> la</a:t>
            </a:r>
          </a:p>
          <a:p>
            <a:pPr defTabSz="1219170" hangingPunct="1">
              <a:lnSpc>
                <a:spcPct val="85000"/>
              </a:lnSpc>
              <a:buClr>
                <a:srgbClr val="FFFFFF"/>
              </a:buClr>
              <a:buSzPts val="1800"/>
            </a:pPr>
            <a:r>
              <a:rPr lang="en-US" sz="2400" b="1" dirty="0">
                <a:solidFill>
                  <a:srgbClr val="FFFFFF"/>
                </a:solidFill>
                <a:latin typeface="Helvetica Neue"/>
                <a:ea typeface="Helvetica Neue"/>
                <a:cs typeface="Helvetica Neue"/>
                <a:sym typeface="Helvetica Neue"/>
              </a:rPr>
              <a:t>meta de </a:t>
            </a:r>
            <a:r>
              <a:rPr lang="en-US" sz="2400" b="1" dirty="0" err="1">
                <a:solidFill>
                  <a:srgbClr val="FFFFFF"/>
                </a:solidFill>
                <a:latin typeface="Helvetica Neue"/>
                <a:ea typeface="Helvetica Neue"/>
                <a:cs typeface="Helvetica Neue"/>
                <a:sym typeface="Helvetica Neue"/>
              </a:rPr>
              <a:t>alcanzar</a:t>
            </a:r>
            <a:r>
              <a:rPr lang="en-US" sz="2400" b="1" dirty="0">
                <a:solidFill>
                  <a:srgbClr val="FFFFFF"/>
                </a:solidFill>
                <a:latin typeface="Helvetica Neue"/>
                <a:ea typeface="Helvetica Neue"/>
                <a:cs typeface="Helvetica Neue"/>
                <a:sym typeface="Helvetica Neue"/>
              </a:rPr>
              <a:t> la </a:t>
            </a:r>
            <a:r>
              <a:rPr lang="en-US" sz="2400" b="1" dirty="0" err="1">
                <a:solidFill>
                  <a:srgbClr val="FFFFFF"/>
                </a:solidFill>
                <a:latin typeface="Helvetica Neue"/>
                <a:ea typeface="Helvetica Neue"/>
                <a:cs typeface="Helvetica Neue"/>
                <a:sym typeface="Helvetica Neue"/>
              </a:rPr>
              <a:t>libertad</a:t>
            </a:r>
            <a:r>
              <a:rPr lang="en-US" sz="2400" b="1" dirty="0">
                <a:solidFill>
                  <a:srgbClr val="FFFFFF"/>
                </a:solidFill>
                <a:latin typeface="Helvetica Neue"/>
                <a:ea typeface="Helvetica Neue"/>
                <a:cs typeface="Helvetica Neue"/>
                <a:sym typeface="Helvetica Neue"/>
              </a:rPr>
              <a:t> </a:t>
            </a:r>
            <a:r>
              <a:rPr lang="en-US" sz="2400" b="1" dirty="0" err="1">
                <a:solidFill>
                  <a:srgbClr val="FFFFFF"/>
                </a:solidFill>
                <a:latin typeface="Helvetica Neue"/>
                <a:ea typeface="Helvetica Neue"/>
                <a:cs typeface="Helvetica Neue"/>
                <a:sym typeface="Helvetica Neue"/>
              </a:rPr>
              <a:t>financiera</a:t>
            </a:r>
            <a:r>
              <a:rPr lang="en-US" sz="2400" b="1" dirty="0">
                <a:solidFill>
                  <a:srgbClr val="FFFFFF"/>
                </a:solidFill>
                <a:latin typeface="Helvetica Neue"/>
                <a:ea typeface="Helvetica Neue"/>
                <a:cs typeface="Helvetica Neue"/>
                <a:sym typeface="Helvetica Neue"/>
              </a:rPr>
              <a:t> a los 60 </a:t>
            </a:r>
            <a:r>
              <a:rPr lang="en-US" sz="2400" b="1" dirty="0" err="1">
                <a:solidFill>
                  <a:srgbClr val="FFFFFF"/>
                </a:solidFill>
                <a:latin typeface="Helvetica Neue"/>
                <a:ea typeface="Helvetica Neue"/>
                <a:cs typeface="Helvetica Neue"/>
                <a:sym typeface="Helvetica Neue"/>
              </a:rPr>
              <a:t>años</a:t>
            </a:r>
            <a:r>
              <a:rPr lang="en-US" sz="2400" b="1" dirty="0">
                <a:solidFill>
                  <a:srgbClr val="FFFFFF"/>
                </a:solidFill>
                <a:latin typeface="Helvetica Neue"/>
                <a:ea typeface="Helvetica Neue"/>
                <a:cs typeface="Helvetica Neue"/>
                <a:sym typeface="Helvetica Neue"/>
              </a:rPr>
              <a:t>.</a:t>
            </a:r>
          </a:p>
          <a:p>
            <a:pPr defTabSz="1219170" hangingPunct="1">
              <a:lnSpc>
                <a:spcPct val="85000"/>
              </a:lnSpc>
              <a:buClr>
                <a:srgbClr val="FFFFFF"/>
              </a:buClr>
              <a:buSzPts val="1800"/>
            </a:pPr>
            <a:endParaRPr lang="en-US" sz="2400" b="1" dirty="0">
              <a:solidFill>
                <a:srgbClr val="FFFFFF"/>
              </a:solidFill>
              <a:latin typeface="Helvetica Neue"/>
              <a:ea typeface="Helvetica Neue"/>
              <a:cs typeface="Helvetica Neue"/>
              <a:sym typeface="Helvetica Neue"/>
            </a:endParaRPr>
          </a:p>
          <a:p>
            <a:pPr defTabSz="1219170" hangingPunct="1">
              <a:lnSpc>
                <a:spcPct val="85000"/>
              </a:lnSpc>
              <a:buClr>
                <a:srgbClr val="FFFFFF"/>
              </a:buClr>
              <a:buSzPts val="1800"/>
            </a:pPr>
            <a:r>
              <a:rPr lang="en-US" sz="2400" b="1" dirty="0" err="1">
                <a:solidFill>
                  <a:srgbClr val="FFFFFF"/>
                </a:solidFill>
                <a:latin typeface="Helvetica Neue"/>
                <a:ea typeface="Helvetica Neue"/>
                <a:cs typeface="Helvetica Neue"/>
                <a:sym typeface="Helvetica Neue"/>
              </a:rPr>
              <a:t>Ingreso</a:t>
            </a:r>
            <a:r>
              <a:rPr lang="en-US" sz="2400" b="1" dirty="0">
                <a:solidFill>
                  <a:srgbClr val="FFFFFF"/>
                </a:solidFill>
                <a:latin typeface="Helvetica Neue"/>
                <a:ea typeface="Helvetica Neue"/>
                <a:cs typeface="Helvetica Neue"/>
                <a:sym typeface="Helvetica Neue"/>
              </a:rPr>
              <a:t> ideal al </a:t>
            </a:r>
            <a:r>
              <a:rPr lang="en-US" sz="2400" b="1" dirty="0" err="1">
                <a:solidFill>
                  <a:srgbClr val="FFFFFF"/>
                </a:solidFill>
                <a:latin typeface="Helvetica Neue"/>
                <a:ea typeface="Helvetica Neue"/>
                <a:cs typeface="Helvetica Neue"/>
                <a:sym typeface="Helvetica Neue"/>
              </a:rPr>
              <a:t>año</a:t>
            </a:r>
            <a:r>
              <a:rPr lang="en-US" sz="2400" b="1" dirty="0">
                <a:solidFill>
                  <a:srgbClr val="FFFFFF"/>
                </a:solidFill>
                <a:latin typeface="Helvetica Neue"/>
                <a:ea typeface="Helvetica Neue"/>
                <a:cs typeface="Helvetica Neue"/>
                <a:sym typeface="Helvetica Neue"/>
              </a:rPr>
              <a:t>:  $100,000</a:t>
            </a:r>
            <a:endParaRPr sz="1867" dirty="0">
              <a:latin typeface="Arial"/>
              <a:cs typeface="Arial"/>
              <a:sym typeface="Arial"/>
            </a:endParaRPr>
          </a:p>
        </p:txBody>
      </p:sp>
      <p:sp>
        <p:nvSpPr>
          <p:cNvPr id="716" name="Google Shape;716;p99"/>
          <p:cNvSpPr txBox="1"/>
          <p:nvPr/>
        </p:nvSpPr>
        <p:spPr>
          <a:xfrm>
            <a:off x="6681803" y="4392461"/>
            <a:ext cx="4527132" cy="621363"/>
          </a:xfrm>
          <a:prstGeom prst="rect">
            <a:avLst/>
          </a:prstGeom>
          <a:noFill/>
          <a:ln>
            <a:noFill/>
          </a:ln>
        </p:spPr>
        <p:txBody>
          <a:bodyPr spcFirstLastPara="1" wrap="square" lIns="121900" tIns="60933" rIns="121900" bIns="60933" anchor="ctr" anchorCtr="0">
            <a:noAutofit/>
          </a:bodyPr>
          <a:lstStyle/>
          <a:p>
            <a:pPr algn="r" defTabSz="1219170" hangingPunct="1">
              <a:lnSpc>
                <a:spcPct val="85000"/>
              </a:lnSpc>
              <a:buClr>
                <a:srgbClr val="FFFFFF"/>
              </a:buClr>
              <a:buSzPts val="2000"/>
            </a:pPr>
            <a:r>
              <a:rPr lang="en" sz="2667" dirty="0">
                <a:solidFill>
                  <a:srgbClr val="FFFFFF"/>
                </a:solidFill>
                <a:latin typeface="Helvetica Neue"/>
                <a:ea typeface="Helvetica Neue"/>
                <a:cs typeface="Helvetica Neue"/>
                <a:sym typeface="Helvetica Neue"/>
              </a:rPr>
              <a:t>Tú FIN es $2,624,000</a:t>
            </a:r>
            <a:endParaRPr sz="1867" dirty="0">
              <a:latin typeface="Arial"/>
              <a:cs typeface="Arial"/>
              <a:sym typeface="Arial"/>
            </a:endParaRPr>
          </a:p>
        </p:txBody>
      </p:sp>
      <p:sp>
        <p:nvSpPr>
          <p:cNvPr id="717" name="Google Shape;717;p99"/>
          <p:cNvSpPr/>
          <p:nvPr/>
        </p:nvSpPr>
        <p:spPr>
          <a:xfrm>
            <a:off x="1082613" y="3938074"/>
            <a:ext cx="6377553" cy="1237673"/>
          </a:xfrm>
          <a:prstGeom prst="rect">
            <a:avLst/>
          </a:prstGeom>
          <a:noFill/>
          <a:ln>
            <a:noFill/>
          </a:ln>
        </p:spPr>
        <p:txBody>
          <a:bodyPr spcFirstLastPara="1" wrap="square" lIns="121900" tIns="60933" rIns="121900" bIns="60933" anchor="ctr" anchorCtr="0">
            <a:noAutofit/>
          </a:bodyPr>
          <a:lstStyle/>
          <a:p>
            <a:pPr defTabSz="1219170" hangingPunct="1">
              <a:lnSpc>
                <a:spcPct val="85000"/>
              </a:lnSpc>
              <a:buClr>
                <a:srgbClr val="FFFFFF"/>
              </a:buClr>
              <a:buSzPts val="1800"/>
            </a:pPr>
            <a:r>
              <a:rPr lang="en-US" sz="2000" dirty="0" err="1">
                <a:solidFill>
                  <a:srgbClr val="FFFFFF"/>
                </a:solidFill>
                <a:latin typeface="Helvetica Neue"/>
                <a:ea typeface="Helvetica Neue"/>
                <a:cs typeface="Helvetica Neue"/>
                <a:sym typeface="Helvetica Neue"/>
              </a:rPr>
              <a:t>Después</a:t>
            </a:r>
            <a:r>
              <a:rPr lang="en-US" sz="2000" dirty="0">
                <a:solidFill>
                  <a:srgbClr val="FFFFFF"/>
                </a:solidFill>
                <a:latin typeface="Helvetica Neue"/>
                <a:ea typeface="Helvetica Neue"/>
                <a:cs typeface="Helvetica Neue"/>
                <a:sym typeface="Helvetica Neue"/>
              </a:rPr>
              <a:t> de una </a:t>
            </a:r>
            <a:r>
              <a:rPr lang="en-US" sz="2000" dirty="0" err="1">
                <a:solidFill>
                  <a:srgbClr val="FFFFFF"/>
                </a:solidFill>
                <a:latin typeface="Helvetica Neue"/>
                <a:ea typeface="Helvetica Neue"/>
                <a:cs typeface="Helvetica Neue"/>
                <a:sym typeface="Helvetica Neue"/>
              </a:rPr>
              <a:t>inflación</a:t>
            </a:r>
            <a:r>
              <a:rPr lang="en-US" sz="2000" dirty="0">
                <a:solidFill>
                  <a:srgbClr val="FFFFFF"/>
                </a:solidFill>
                <a:latin typeface="Helvetica Neue"/>
                <a:ea typeface="Helvetica Neue"/>
                <a:cs typeface="Helvetica Neue"/>
                <a:sym typeface="Helvetica Neue"/>
              </a:rPr>
              <a:t> del  3%, </a:t>
            </a:r>
            <a:r>
              <a:rPr lang="en-US" sz="2000" dirty="0" err="1">
                <a:solidFill>
                  <a:srgbClr val="FFFFFF"/>
                </a:solidFill>
                <a:latin typeface="Helvetica Neue"/>
                <a:ea typeface="Helvetica Neue"/>
                <a:cs typeface="Helvetica Neue"/>
                <a:sym typeface="Helvetica Neue"/>
              </a:rPr>
              <a:t>en</a:t>
            </a:r>
            <a:r>
              <a:rPr lang="en-US" sz="2000" dirty="0">
                <a:solidFill>
                  <a:srgbClr val="FFFFFF"/>
                </a:solidFill>
                <a:latin typeface="Helvetica Neue"/>
                <a:ea typeface="Helvetica Neue"/>
                <a:cs typeface="Helvetica Neue"/>
                <a:sym typeface="Helvetica Neue"/>
              </a:rPr>
              <a:t> 30 </a:t>
            </a:r>
            <a:r>
              <a:rPr lang="en-US" sz="2000" dirty="0" err="1">
                <a:solidFill>
                  <a:srgbClr val="FFFFFF"/>
                </a:solidFill>
                <a:latin typeface="Helvetica Neue"/>
                <a:ea typeface="Helvetica Neue"/>
                <a:cs typeface="Helvetica Neue"/>
                <a:sym typeface="Helvetica Neue"/>
              </a:rPr>
              <a:t>años</a:t>
            </a:r>
            <a:r>
              <a:rPr lang="en-US" sz="2000" dirty="0">
                <a:solidFill>
                  <a:srgbClr val="FFFFFF"/>
                </a:solidFill>
                <a:latin typeface="Helvetica Neue"/>
                <a:ea typeface="Helvetica Neue"/>
                <a:cs typeface="Helvetica Neue"/>
                <a:sym typeface="Helvetica Neue"/>
              </a:rPr>
              <a:t> </a:t>
            </a:r>
            <a:r>
              <a:rPr lang="en-US" sz="2000" dirty="0" err="1">
                <a:solidFill>
                  <a:srgbClr val="FFFFFF"/>
                </a:solidFill>
                <a:latin typeface="Helvetica Neue"/>
                <a:ea typeface="Helvetica Neue"/>
                <a:cs typeface="Helvetica Neue"/>
                <a:sym typeface="Helvetica Neue"/>
              </a:rPr>
              <a:t>serían</a:t>
            </a:r>
            <a:r>
              <a:rPr lang="en-US" sz="2000" dirty="0">
                <a:solidFill>
                  <a:srgbClr val="FFFFFF"/>
                </a:solidFill>
                <a:latin typeface="Helvetica Neue"/>
                <a:ea typeface="Helvetica Neue"/>
                <a:cs typeface="Helvetica Neue"/>
                <a:sym typeface="Helvetica Neue"/>
              </a:rPr>
              <a:t> $243,000. </a:t>
            </a:r>
          </a:p>
          <a:p>
            <a:pPr defTabSz="1219170" hangingPunct="1">
              <a:lnSpc>
                <a:spcPct val="85000"/>
              </a:lnSpc>
              <a:buClr>
                <a:srgbClr val="FFFFFF"/>
              </a:buClr>
              <a:buSzPts val="1800"/>
            </a:pPr>
            <a:endParaRPr lang="en-US" sz="2000" dirty="0">
              <a:solidFill>
                <a:srgbClr val="FFFFFF"/>
              </a:solidFill>
              <a:latin typeface="Helvetica Neue"/>
              <a:ea typeface="Helvetica Neue"/>
              <a:cs typeface="Helvetica Neue"/>
              <a:sym typeface="Helvetica Neue"/>
            </a:endParaRPr>
          </a:p>
          <a:p>
            <a:pPr defTabSz="1219170" hangingPunct="1">
              <a:lnSpc>
                <a:spcPct val="85000"/>
              </a:lnSpc>
              <a:buClr>
                <a:srgbClr val="FFFFFF"/>
              </a:buClr>
              <a:buSzPts val="1800"/>
            </a:pPr>
            <a:r>
              <a:rPr lang="en-US" sz="2000" dirty="0">
                <a:solidFill>
                  <a:srgbClr val="FFFFFF"/>
                </a:solidFill>
                <a:latin typeface="Helvetica Neue"/>
                <a:ea typeface="Helvetica Neue"/>
                <a:cs typeface="Helvetica Neue"/>
                <a:sym typeface="Helvetica Neue"/>
              </a:rPr>
              <a:t>El </a:t>
            </a:r>
            <a:r>
              <a:rPr lang="en-US" sz="2000" dirty="0" err="1">
                <a:solidFill>
                  <a:srgbClr val="FFFFFF"/>
                </a:solidFill>
                <a:latin typeface="Helvetica Neue"/>
                <a:ea typeface="Helvetica Neue"/>
                <a:cs typeface="Helvetica Neue"/>
                <a:sym typeface="Helvetica Neue"/>
              </a:rPr>
              <a:t>dinero</a:t>
            </a:r>
            <a:r>
              <a:rPr lang="en-US" sz="2000" dirty="0">
                <a:solidFill>
                  <a:srgbClr val="FFFFFF"/>
                </a:solidFill>
                <a:latin typeface="Helvetica Neue"/>
                <a:ea typeface="Helvetica Neue"/>
                <a:cs typeface="Helvetica Neue"/>
                <a:sym typeface="Helvetica Neue"/>
              </a:rPr>
              <a:t> </a:t>
            </a:r>
            <a:r>
              <a:rPr lang="en-US" sz="2000" dirty="0" err="1">
                <a:solidFill>
                  <a:srgbClr val="FFFFFF"/>
                </a:solidFill>
                <a:latin typeface="Helvetica Neue"/>
                <a:ea typeface="Helvetica Neue"/>
                <a:cs typeface="Helvetica Neue"/>
                <a:sym typeface="Helvetica Neue"/>
              </a:rPr>
              <a:t>necesita</a:t>
            </a:r>
            <a:r>
              <a:rPr lang="en-US" sz="2000" dirty="0">
                <a:solidFill>
                  <a:srgbClr val="FFFFFF"/>
                </a:solidFill>
                <a:latin typeface="Helvetica Neue"/>
                <a:ea typeface="Helvetica Neue"/>
                <a:cs typeface="Helvetica Neue"/>
                <a:sym typeface="Helvetica Neue"/>
              </a:rPr>
              <a:t> </a:t>
            </a:r>
            <a:r>
              <a:rPr lang="en-US" sz="2000" dirty="0" err="1">
                <a:solidFill>
                  <a:srgbClr val="FFFFFF"/>
                </a:solidFill>
                <a:latin typeface="Helvetica Neue"/>
                <a:ea typeface="Helvetica Neue"/>
                <a:cs typeface="Helvetica Neue"/>
                <a:sym typeface="Helvetica Neue"/>
              </a:rPr>
              <a:t>durar</a:t>
            </a:r>
            <a:r>
              <a:rPr lang="en-US" sz="2000" dirty="0">
                <a:solidFill>
                  <a:srgbClr val="FFFFFF"/>
                </a:solidFill>
                <a:latin typeface="Helvetica Neue"/>
                <a:ea typeface="Helvetica Neue"/>
                <a:cs typeface="Helvetica Neue"/>
                <a:sym typeface="Helvetica Neue"/>
              </a:rPr>
              <a:t> </a:t>
            </a:r>
            <a:r>
              <a:rPr lang="en-US" sz="2000" dirty="0" err="1">
                <a:solidFill>
                  <a:srgbClr val="FFFFFF"/>
                </a:solidFill>
                <a:latin typeface="Helvetica Neue"/>
                <a:ea typeface="Helvetica Neue"/>
                <a:cs typeface="Helvetica Neue"/>
                <a:sym typeface="Helvetica Neue"/>
              </a:rPr>
              <a:t>más</a:t>
            </a:r>
            <a:r>
              <a:rPr lang="en-US" sz="2000" dirty="0">
                <a:solidFill>
                  <a:srgbClr val="FFFFFF"/>
                </a:solidFill>
                <a:latin typeface="Helvetica Neue"/>
                <a:ea typeface="Helvetica Neue"/>
                <a:cs typeface="Helvetica Neue"/>
                <a:sym typeface="Helvetica Neue"/>
              </a:rPr>
              <a:t> de 30 </a:t>
            </a:r>
            <a:r>
              <a:rPr lang="en-US" sz="2000" dirty="0" err="1">
                <a:solidFill>
                  <a:srgbClr val="FFFFFF"/>
                </a:solidFill>
                <a:latin typeface="Helvetica Neue"/>
                <a:ea typeface="Helvetica Neue"/>
                <a:cs typeface="Helvetica Neue"/>
                <a:sym typeface="Helvetica Neue"/>
              </a:rPr>
              <a:t>años</a:t>
            </a:r>
            <a:r>
              <a:rPr lang="en-US" sz="2000" dirty="0">
                <a:solidFill>
                  <a:srgbClr val="FFFFFF"/>
                </a:solidFill>
                <a:latin typeface="Helvetica Neue"/>
                <a:ea typeface="Helvetica Neue"/>
                <a:cs typeface="Helvetica Neue"/>
                <a:sym typeface="Helvetica Neue"/>
              </a:rPr>
              <a:t> </a:t>
            </a:r>
            <a:r>
              <a:rPr lang="en-US" sz="2000" dirty="0" err="1">
                <a:solidFill>
                  <a:srgbClr val="FFFFFF"/>
                </a:solidFill>
                <a:latin typeface="Helvetica Neue"/>
                <a:ea typeface="Helvetica Neue"/>
                <a:cs typeface="Helvetica Neue"/>
                <a:sym typeface="Helvetica Neue"/>
              </a:rPr>
              <a:t>en</a:t>
            </a:r>
            <a:r>
              <a:rPr lang="en-US" sz="2000" dirty="0">
                <a:solidFill>
                  <a:srgbClr val="FFFFFF"/>
                </a:solidFill>
                <a:latin typeface="Helvetica Neue"/>
                <a:ea typeface="Helvetica Neue"/>
                <a:cs typeface="Helvetica Neue"/>
                <a:sym typeface="Helvetica Neue"/>
              </a:rPr>
              <a:t> el </a:t>
            </a:r>
            <a:r>
              <a:rPr lang="en-US" sz="2000" dirty="0" err="1">
                <a:solidFill>
                  <a:srgbClr val="FFFFFF"/>
                </a:solidFill>
                <a:latin typeface="Helvetica Neue"/>
                <a:ea typeface="Helvetica Neue"/>
                <a:cs typeface="Helvetica Neue"/>
                <a:sym typeface="Helvetica Neue"/>
              </a:rPr>
              <a:t>retiro</a:t>
            </a:r>
            <a:r>
              <a:rPr lang="en-US" sz="2000" dirty="0">
                <a:solidFill>
                  <a:srgbClr val="FFFFFF"/>
                </a:solidFill>
                <a:latin typeface="Helvetica Neue"/>
                <a:ea typeface="Helvetica Neue"/>
                <a:cs typeface="Helvetica Neue"/>
                <a:sym typeface="Helvetica Neue"/>
              </a:rPr>
              <a:t>.  </a:t>
            </a:r>
            <a:endParaRPr sz="1867" dirty="0">
              <a:latin typeface="Arial"/>
              <a:cs typeface="Arial"/>
              <a:sym typeface="Arial"/>
            </a:endParaRPr>
          </a:p>
        </p:txBody>
      </p:sp>
    </p:spTree>
    <p:extLst>
      <p:ext uri="{BB962C8B-B14F-4D97-AF65-F5344CB8AC3E}">
        <p14:creationId xmlns:p14="http://schemas.microsoft.com/office/powerpoint/2010/main" val="39793365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13"/>
                                        </p:tgtEl>
                                        <p:attrNameLst>
                                          <p:attrName>style.visibility</p:attrName>
                                        </p:attrNameLst>
                                      </p:cBhvr>
                                      <p:to>
                                        <p:strVal val="visible"/>
                                      </p:to>
                                    </p:set>
                                    <p:animEffect transition="in" filter="fade">
                                      <p:cBhvr>
                                        <p:cTn id="7" dur="400"/>
                                        <p:tgtEl>
                                          <p:spTgt spid="7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06"/>
                                        </p:tgtEl>
                                        <p:attrNameLst>
                                          <p:attrName>style.visibility</p:attrName>
                                        </p:attrNameLst>
                                      </p:cBhvr>
                                      <p:to>
                                        <p:strVal val="visible"/>
                                      </p:to>
                                    </p:set>
                                    <p:animEffect transition="in" filter="fade">
                                      <p:cBhvr>
                                        <p:cTn id="12" dur="300"/>
                                        <p:tgtEl>
                                          <p:spTgt spid="70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4"/>
                                        </p:tgtEl>
                                        <p:attrNameLst>
                                          <p:attrName>style.visibility</p:attrName>
                                        </p:attrNameLst>
                                      </p:cBhvr>
                                      <p:to>
                                        <p:strVal val="visible"/>
                                      </p:to>
                                    </p:set>
                                    <p:animEffect transition="in" filter="fade">
                                      <p:cBhvr>
                                        <p:cTn id="17" dur="300"/>
                                        <p:tgtEl>
                                          <p:spTgt spid="714"/>
                                        </p:tgtEl>
                                      </p:cBhvr>
                                    </p:animEffect>
                                  </p:childTnLst>
                                </p:cTn>
                              </p:par>
                              <p:par>
                                <p:cTn id="18" presetID="10" presetClass="entr" presetSubtype="0" fill="hold" nodeType="withEffect">
                                  <p:stCondLst>
                                    <p:cond delay="0"/>
                                  </p:stCondLst>
                                  <p:childTnLst>
                                    <p:set>
                                      <p:cBhvr>
                                        <p:cTn id="19" dur="1" fill="hold">
                                          <p:stCondLst>
                                            <p:cond delay="0"/>
                                          </p:stCondLst>
                                        </p:cTn>
                                        <p:tgtEl>
                                          <p:spTgt spid="715"/>
                                        </p:tgtEl>
                                        <p:attrNameLst>
                                          <p:attrName>style.visibility</p:attrName>
                                        </p:attrNameLst>
                                      </p:cBhvr>
                                      <p:to>
                                        <p:strVal val="visible"/>
                                      </p:to>
                                    </p:set>
                                    <p:animEffect transition="in" filter="fade">
                                      <p:cBhvr>
                                        <p:cTn id="20" dur="300"/>
                                        <p:tgtEl>
                                          <p:spTgt spid="7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17"/>
                                        </p:tgtEl>
                                        <p:attrNameLst>
                                          <p:attrName>style.visibility</p:attrName>
                                        </p:attrNameLst>
                                      </p:cBhvr>
                                      <p:to>
                                        <p:strVal val="visible"/>
                                      </p:to>
                                    </p:set>
                                    <p:animEffect transition="in" filter="fade">
                                      <p:cBhvr>
                                        <p:cTn id="25" dur="300"/>
                                        <p:tgtEl>
                                          <p:spTgt spid="7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07"/>
                                        </p:tgtEl>
                                        <p:attrNameLst>
                                          <p:attrName>style.visibility</p:attrName>
                                        </p:attrNameLst>
                                      </p:cBhvr>
                                      <p:to>
                                        <p:strVal val="visible"/>
                                      </p:to>
                                    </p:set>
                                    <p:animEffect transition="in" filter="fade">
                                      <p:cBhvr>
                                        <p:cTn id="30" dur="300"/>
                                        <p:tgtEl>
                                          <p:spTgt spid="707"/>
                                        </p:tgtEl>
                                      </p:cBhvr>
                                    </p:animEffect>
                                  </p:childTnLst>
                                </p:cTn>
                              </p:par>
                              <p:par>
                                <p:cTn id="31" presetID="10" presetClass="entr" presetSubtype="0" fill="hold" nodeType="withEffect">
                                  <p:stCondLst>
                                    <p:cond delay="0"/>
                                  </p:stCondLst>
                                  <p:childTnLst>
                                    <p:set>
                                      <p:cBhvr>
                                        <p:cTn id="32" dur="1" fill="hold">
                                          <p:stCondLst>
                                            <p:cond delay="0"/>
                                          </p:stCondLst>
                                        </p:cTn>
                                        <p:tgtEl>
                                          <p:spTgt spid="711"/>
                                        </p:tgtEl>
                                        <p:attrNameLst>
                                          <p:attrName>style.visibility</p:attrName>
                                        </p:attrNameLst>
                                      </p:cBhvr>
                                      <p:to>
                                        <p:strVal val="visible"/>
                                      </p:to>
                                    </p:set>
                                    <p:animEffect transition="in" filter="fade">
                                      <p:cBhvr>
                                        <p:cTn id="33" dur="300"/>
                                        <p:tgtEl>
                                          <p:spTgt spid="711"/>
                                        </p:tgtEl>
                                      </p:cBhvr>
                                    </p:animEffect>
                                  </p:childTnLst>
                                </p:cTn>
                              </p:par>
                              <p:par>
                                <p:cTn id="34" presetID="10" presetClass="entr" presetSubtype="0" fill="hold" nodeType="withEffect">
                                  <p:stCondLst>
                                    <p:cond delay="0"/>
                                  </p:stCondLst>
                                  <p:childTnLst>
                                    <p:set>
                                      <p:cBhvr>
                                        <p:cTn id="35" dur="1" fill="hold">
                                          <p:stCondLst>
                                            <p:cond delay="0"/>
                                          </p:stCondLst>
                                        </p:cTn>
                                        <p:tgtEl>
                                          <p:spTgt spid="716"/>
                                        </p:tgtEl>
                                        <p:attrNameLst>
                                          <p:attrName>style.visibility</p:attrName>
                                        </p:attrNameLst>
                                      </p:cBhvr>
                                      <p:to>
                                        <p:strVal val="visible"/>
                                      </p:to>
                                    </p:set>
                                    <p:animEffect transition="in" filter="fade">
                                      <p:cBhvr>
                                        <p:cTn id="36" dur="300"/>
                                        <p:tgtEl>
                                          <p:spTgt spid="716"/>
                                        </p:tgtEl>
                                      </p:cBhvr>
                                    </p:animEffect>
                                  </p:childTnLst>
                                </p:cTn>
                              </p:par>
                              <p:par>
                                <p:cTn id="37" presetID="10" presetClass="entr" presetSubtype="0" fill="hold" nodeType="withEffect">
                                  <p:stCondLst>
                                    <p:cond delay="0"/>
                                  </p:stCondLst>
                                  <p:childTnLst>
                                    <p:set>
                                      <p:cBhvr>
                                        <p:cTn id="38" dur="1" fill="hold">
                                          <p:stCondLst>
                                            <p:cond delay="0"/>
                                          </p:stCondLst>
                                        </p:cTn>
                                        <p:tgtEl>
                                          <p:spTgt spid="712"/>
                                        </p:tgtEl>
                                        <p:attrNameLst>
                                          <p:attrName>style.visibility</p:attrName>
                                        </p:attrNameLst>
                                      </p:cBhvr>
                                      <p:to>
                                        <p:strVal val="visible"/>
                                      </p:to>
                                    </p:set>
                                    <p:animEffect transition="in" filter="fade">
                                      <p:cBhvr>
                                        <p:cTn id="39" dur="300"/>
                                        <p:tgtEl>
                                          <p:spTgt spid="712"/>
                                        </p:tgtEl>
                                      </p:cBhvr>
                                    </p:animEffect>
                                  </p:childTnLst>
                                </p:cTn>
                              </p:par>
                              <p:par>
                                <p:cTn id="40" presetID="10" presetClass="entr" presetSubtype="0" fill="hold" nodeType="withEffect">
                                  <p:stCondLst>
                                    <p:cond delay="0"/>
                                  </p:stCondLst>
                                  <p:childTnLst>
                                    <p:set>
                                      <p:cBhvr>
                                        <p:cTn id="41" dur="1" fill="hold">
                                          <p:stCondLst>
                                            <p:cond delay="0"/>
                                          </p:stCondLst>
                                        </p:cTn>
                                        <p:tgtEl>
                                          <p:spTgt spid="709"/>
                                        </p:tgtEl>
                                        <p:attrNameLst>
                                          <p:attrName>style.visibility</p:attrName>
                                        </p:attrNameLst>
                                      </p:cBhvr>
                                      <p:to>
                                        <p:strVal val="visible"/>
                                      </p:to>
                                    </p:set>
                                    <p:animEffect transition="in" filter="fade">
                                      <p:cBhvr>
                                        <p:cTn id="42" dur="300"/>
                                        <p:tgtEl>
                                          <p:spTgt spid="70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10"/>
                                        </p:tgtEl>
                                        <p:attrNameLst>
                                          <p:attrName>style.visibility</p:attrName>
                                        </p:attrNameLst>
                                      </p:cBhvr>
                                      <p:to>
                                        <p:strVal val="visible"/>
                                      </p:to>
                                    </p:set>
                                    <p:animEffect transition="in" filter="fade">
                                      <p:cBhvr>
                                        <p:cTn id="47" dur="300"/>
                                        <p:tgtEl>
                                          <p:spTgt spid="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txBox="1">
            <a:spLocks noGrp="1"/>
          </p:cNvSpPr>
          <p:nvPr>
            <p:ph type="body" idx="1"/>
          </p:nvPr>
        </p:nvSpPr>
        <p:spPr>
          <a:xfrm>
            <a:off x="123235" y="1071948"/>
            <a:ext cx="5746002" cy="958800"/>
          </a:xfrm>
          <a:prstGeom prst="rect">
            <a:avLst/>
          </a:prstGeom>
          <a:noFill/>
          <a:ln>
            <a:noFill/>
          </a:ln>
        </p:spPr>
        <p:txBody>
          <a:bodyPr spcFirstLastPara="1" vert="horz" wrap="square" lIns="121867" tIns="60933" rIns="121867" bIns="60933" rtlCol="0" anchor="t" anchorCtr="0">
            <a:noAutofit/>
          </a:bodyPr>
          <a:lstStyle/>
          <a:p>
            <a:pPr marL="0" indent="16933" algn="ctr">
              <a:lnSpc>
                <a:spcPct val="95000"/>
              </a:lnSpc>
              <a:spcBef>
                <a:spcPts val="0"/>
              </a:spcBef>
              <a:buClr>
                <a:srgbClr val="E4021E"/>
              </a:buClr>
              <a:buSzPts val="2000"/>
              <a:buNone/>
            </a:pPr>
            <a:r>
              <a:rPr lang="en" sz="2667" b="1" dirty="0">
                <a:solidFill>
                  <a:srgbClr val="E4021E"/>
                </a:solidFill>
              </a:rPr>
              <a:t>El </a:t>
            </a:r>
            <a:r>
              <a:rPr lang="en" sz="2667" b="1" dirty="0" err="1">
                <a:solidFill>
                  <a:srgbClr val="E4021E"/>
                </a:solidFill>
              </a:rPr>
              <a:t>problema</a:t>
            </a:r>
            <a:r>
              <a:rPr lang="en" sz="2667" b="1" dirty="0">
                <a:solidFill>
                  <a:srgbClr val="E4021E"/>
                </a:solidFill>
              </a:rPr>
              <a:t> de la </a:t>
            </a:r>
            <a:r>
              <a:rPr lang="en" sz="2667" b="1" dirty="0" err="1">
                <a:solidFill>
                  <a:srgbClr val="E4021E"/>
                </a:solidFill>
              </a:rPr>
              <a:t>mayoría</a:t>
            </a:r>
            <a:r>
              <a:rPr lang="en" sz="2667" b="1" dirty="0">
                <a:solidFill>
                  <a:srgbClr val="E4021E"/>
                </a:solidFill>
              </a:rPr>
              <a:t> de la </a:t>
            </a:r>
            <a:r>
              <a:rPr lang="en" sz="2667" b="1" dirty="0" err="1">
                <a:solidFill>
                  <a:srgbClr val="E4021E"/>
                </a:solidFill>
              </a:rPr>
              <a:t>gente</a:t>
            </a:r>
            <a:r>
              <a:rPr lang="en" sz="2667" b="1" dirty="0">
                <a:solidFill>
                  <a:srgbClr val="E4021E"/>
                </a:solidFill>
              </a:rPr>
              <a:t>:                 </a:t>
            </a:r>
            <a:endParaRPr sz="1867" dirty="0"/>
          </a:p>
          <a:p>
            <a:pPr marL="0" indent="16933" algn="ctr">
              <a:lnSpc>
                <a:spcPct val="95000"/>
              </a:lnSpc>
              <a:spcBef>
                <a:spcPts val="400"/>
              </a:spcBef>
              <a:spcAft>
                <a:spcPts val="2133"/>
              </a:spcAft>
              <a:buClr>
                <a:schemeClr val="dk1"/>
              </a:buClr>
              <a:buSzPts val="1400"/>
              <a:buNone/>
            </a:pPr>
            <a:r>
              <a:rPr lang="en" sz="1867" b="1"/>
              <a:t>es NO </a:t>
            </a:r>
            <a:r>
              <a:rPr lang="en" sz="1867" b="1" dirty="0" err="1"/>
              <a:t>tener</a:t>
            </a:r>
            <a:r>
              <a:rPr lang="en" sz="1867" b="1" dirty="0"/>
              <a:t> una </a:t>
            </a:r>
            <a:r>
              <a:rPr lang="en" sz="1867" b="1" dirty="0" err="1"/>
              <a:t>dirección</a:t>
            </a:r>
            <a:r>
              <a:rPr lang="en" sz="1867" b="1" dirty="0"/>
              <a:t> </a:t>
            </a:r>
            <a:r>
              <a:rPr lang="en" sz="1867" b="1" dirty="0" err="1"/>
              <a:t>clara</a:t>
            </a:r>
            <a:endParaRPr sz="1867" b="1" dirty="0"/>
          </a:p>
        </p:txBody>
      </p:sp>
      <p:sp>
        <p:nvSpPr>
          <p:cNvPr id="60" name="Google Shape;60;p14"/>
          <p:cNvSpPr txBox="1"/>
          <p:nvPr/>
        </p:nvSpPr>
        <p:spPr>
          <a:xfrm>
            <a:off x="123235" y="228198"/>
            <a:ext cx="11690400" cy="678400"/>
          </a:xfrm>
          <a:prstGeom prst="rect">
            <a:avLst/>
          </a:prstGeom>
          <a:noFill/>
          <a:ln>
            <a:noFill/>
          </a:ln>
        </p:spPr>
        <p:txBody>
          <a:bodyPr spcFirstLastPara="1" wrap="square" lIns="121867" tIns="60933" rIns="121867" bIns="60933" anchor="t" anchorCtr="0">
            <a:noAutofit/>
          </a:bodyPr>
          <a:lstStyle/>
          <a:p>
            <a:pPr algn="ctr">
              <a:lnSpc>
                <a:spcPct val="85000"/>
              </a:lnSpc>
              <a:buClr>
                <a:srgbClr val="003366"/>
              </a:buClr>
              <a:buSzPts val="2700"/>
            </a:pPr>
            <a:r>
              <a:rPr lang="en-US" sz="3600" b="1" dirty="0">
                <a:solidFill>
                  <a:srgbClr val="0070C0"/>
                </a:solidFill>
                <a:latin typeface="Helvetica Neue"/>
                <a:ea typeface="Helvetica Neue"/>
                <a:cs typeface="Helvetica Neue"/>
                <a:sym typeface="Helvetica Neue"/>
              </a:rPr>
              <a:t>Paso #2:  </a:t>
            </a:r>
            <a:r>
              <a:rPr lang="en-US" sz="3600" b="1" dirty="0" err="1">
                <a:solidFill>
                  <a:srgbClr val="0070C0"/>
                </a:solidFill>
                <a:latin typeface="Helvetica Neue"/>
                <a:ea typeface="Helvetica Neue"/>
                <a:cs typeface="Helvetica Neue"/>
                <a:sym typeface="Helvetica Neue"/>
              </a:rPr>
              <a:t>Mapa</a:t>
            </a:r>
            <a:r>
              <a:rPr lang="en-US" sz="3600" b="1" dirty="0">
                <a:solidFill>
                  <a:srgbClr val="0070C0"/>
                </a:solidFill>
                <a:latin typeface="Helvetica Neue"/>
                <a:ea typeface="Helvetica Neue"/>
                <a:cs typeface="Helvetica Neue"/>
                <a:sym typeface="Helvetica Neue"/>
              </a:rPr>
              <a:t> de la </a:t>
            </a:r>
            <a:r>
              <a:rPr lang="en-US" sz="3600" b="1" dirty="0" err="1">
                <a:solidFill>
                  <a:srgbClr val="0070C0"/>
                </a:solidFill>
                <a:latin typeface="Helvetica Neue"/>
                <a:ea typeface="Helvetica Neue"/>
                <a:cs typeface="Helvetica Neue"/>
                <a:sym typeface="Helvetica Neue"/>
              </a:rPr>
              <a:t>ruta</a:t>
            </a:r>
            <a:r>
              <a:rPr lang="en-US" sz="3600" b="1" dirty="0">
                <a:solidFill>
                  <a:srgbClr val="0070C0"/>
                </a:solidFill>
                <a:latin typeface="Helvetica Neue"/>
                <a:ea typeface="Helvetica Neue"/>
                <a:cs typeface="Helvetica Neue"/>
                <a:sym typeface="Helvetica Neue"/>
              </a:rPr>
              <a:t> para </a:t>
            </a:r>
            <a:r>
              <a:rPr lang="en-US" sz="3600" b="1" dirty="0" err="1">
                <a:solidFill>
                  <a:srgbClr val="0070C0"/>
                </a:solidFill>
                <a:latin typeface="Helvetica Neue"/>
                <a:ea typeface="Helvetica Neue"/>
                <a:cs typeface="Helvetica Neue"/>
                <a:sym typeface="Helvetica Neue"/>
              </a:rPr>
              <a:t>llegar</a:t>
            </a:r>
            <a:r>
              <a:rPr lang="en-US" sz="3600" b="1" dirty="0">
                <a:solidFill>
                  <a:srgbClr val="0070C0"/>
                </a:solidFill>
                <a:latin typeface="Helvetica Neue"/>
                <a:ea typeface="Helvetica Neue"/>
                <a:cs typeface="Helvetica Neue"/>
                <a:sym typeface="Helvetica Neue"/>
              </a:rPr>
              <a:t> </a:t>
            </a:r>
            <a:r>
              <a:rPr lang="en-US" sz="3600" b="1" dirty="0" err="1">
                <a:solidFill>
                  <a:srgbClr val="0070C0"/>
                </a:solidFill>
                <a:latin typeface="Helvetica Neue"/>
                <a:ea typeface="Helvetica Neue"/>
                <a:cs typeface="Helvetica Neue"/>
                <a:sym typeface="Helvetica Neue"/>
              </a:rPr>
              <a:t>allá</a:t>
            </a:r>
            <a:endParaRPr sz="3600" b="1" dirty="0">
              <a:solidFill>
                <a:srgbClr val="0070C0"/>
              </a:solidFill>
              <a:latin typeface="Helvetica Neue"/>
              <a:ea typeface="Helvetica Neue"/>
              <a:cs typeface="Helvetica Neue"/>
              <a:sym typeface="Helvetica Neue"/>
            </a:endParaRPr>
          </a:p>
        </p:txBody>
      </p:sp>
      <p:cxnSp>
        <p:nvCxnSpPr>
          <p:cNvPr id="61" name="Google Shape;61;p14"/>
          <p:cNvCxnSpPr/>
          <p:nvPr/>
        </p:nvCxnSpPr>
        <p:spPr>
          <a:xfrm>
            <a:off x="996435" y="937563"/>
            <a:ext cx="10199200" cy="0"/>
          </a:xfrm>
          <a:prstGeom prst="straightConnector1">
            <a:avLst/>
          </a:prstGeom>
          <a:noFill/>
          <a:ln w="9525" cap="flat" cmpd="sng">
            <a:solidFill>
              <a:srgbClr val="34526F"/>
            </a:solidFill>
            <a:prstDash val="solid"/>
            <a:round/>
            <a:headEnd type="none" w="sm" len="sm"/>
            <a:tailEnd type="none" w="sm" len="sm"/>
          </a:ln>
        </p:spPr>
      </p:cxnSp>
      <p:pic>
        <p:nvPicPr>
          <p:cNvPr id="62" name="Google Shape;62;p14" descr="PlanToFail_Wheel.eps"/>
          <p:cNvPicPr preferRelativeResize="0"/>
          <p:nvPr/>
        </p:nvPicPr>
        <p:blipFill rotWithShape="1">
          <a:blip r:embed="rId3">
            <a:alphaModFix/>
          </a:blip>
          <a:srcRect/>
          <a:stretch/>
        </p:blipFill>
        <p:spPr>
          <a:xfrm>
            <a:off x="996435" y="2030613"/>
            <a:ext cx="3626124" cy="3626123"/>
          </a:xfrm>
          <a:prstGeom prst="rect">
            <a:avLst/>
          </a:prstGeom>
          <a:noFill/>
          <a:ln>
            <a:noFill/>
          </a:ln>
        </p:spPr>
      </p:pic>
      <p:cxnSp>
        <p:nvCxnSpPr>
          <p:cNvPr id="63" name="Google Shape;63;p14"/>
          <p:cNvCxnSpPr/>
          <p:nvPr/>
        </p:nvCxnSpPr>
        <p:spPr>
          <a:xfrm>
            <a:off x="5982640" y="1461101"/>
            <a:ext cx="0" cy="4912800"/>
          </a:xfrm>
          <a:prstGeom prst="straightConnector1">
            <a:avLst/>
          </a:prstGeom>
          <a:noFill/>
          <a:ln w="9525" cap="flat" cmpd="sng">
            <a:solidFill>
              <a:srgbClr val="BFBFBF"/>
            </a:solidFill>
            <a:prstDash val="solid"/>
            <a:round/>
            <a:headEnd type="none" w="sm" len="sm"/>
            <a:tailEnd type="none" w="sm" len="sm"/>
          </a:ln>
        </p:spPr>
      </p:cxnSp>
      <p:sp>
        <p:nvSpPr>
          <p:cNvPr id="64" name="Google Shape;64;p14"/>
          <p:cNvSpPr txBox="1"/>
          <p:nvPr/>
        </p:nvSpPr>
        <p:spPr>
          <a:xfrm>
            <a:off x="252095" y="5753627"/>
            <a:ext cx="5443092" cy="1231200"/>
          </a:xfrm>
          <a:prstGeom prst="rect">
            <a:avLst/>
          </a:prstGeom>
          <a:noFill/>
          <a:ln>
            <a:noFill/>
          </a:ln>
        </p:spPr>
        <p:txBody>
          <a:bodyPr spcFirstLastPara="1" wrap="square" lIns="121900" tIns="60933" rIns="121900" bIns="60933" anchor="t" anchorCtr="0">
            <a:noAutofit/>
          </a:bodyPr>
          <a:lstStyle/>
          <a:p>
            <a:pPr algn="ctr"/>
            <a:r>
              <a:rPr lang="en" sz="2400" b="1" dirty="0" err="1">
                <a:solidFill>
                  <a:schemeClr val="dk1"/>
                </a:solidFill>
                <a:latin typeface="Calibri"/>
                <a:ea typeface="Calibri"/>
                <a:cs typeface="Calibri"/>
                <a:sym typeface="Calibri"/>
              </a:rPr>
              <a:t>Nosotros</a:t>
            </a:r>
            <a:r>
              <a:rPr lang="en" sz="2400" b="1" dirty="0">
                <a:solidFill>
                  <a:schemeClr val="dk1"/>
                </a:solidFill>
                <a:latin typeface="Calibri"/>
                <a:ea typeface="Calibri"/>
                <a:cs typeface="Calibri"/>
                <a:sym typeface="Calibri"/>
              </a:rPr>
              <a:t> </a:t>
            </a:r>
            <a:r>
              <a:rPr lang="en" sz="2400" b="1" dirty="0" err="1">
                <a:solidFill>
                  <a:schemeClr val="dk1"/>
                </a:solidFill>
                <a:latin typeface="Calibri"/>
                <a:ea typeface="Calibri"/>
                <a:cs typeface="Calibri"/>
                <a:sym typeface="Calibri"/>
              </a:rPr>
              <a:t>sabemos</a:t>
            </a:r>
            <a:r>
              <a:rPr lang="en" sz="2400" b="1" dirty="0">
                <a:solidFill>
                  <a:schemeClr val="dk1"/>
                </a:solidFill>
                <a:latin typeface="Calibri"/>
                <a:ea typeface="Calibri"/>
                <a:cs typeface="Calibri"/>
                <a:sym typeface="Calibri"/>
              </a:rPr>
              <a:t> lo que </a:t>
            </a:r>
            <a:r>
              <a:rPr lang="en" sz="2400" b="1" dirty="0" err="1">
                <a:solidFill>
                  <a:schemeClr val="dk1"/>
                </a:solidFill>
                <a:latin typeface="Calibri"/>
                <a:ea typeface="Calibri"/>
                <a:cs typeface="Calibri"/>
                <a:sym typeface="Calibri"/>
              </a:rPr>
              <a:t>queremos</a:t>
            </a:r>
            <a:r>
              <a:rPr lang="en" sz="2400" b="1" dirty="0">
                <a:solidFill>
                  <a:schemeClr val="dk1"/>
                </a:solidFill>
                <a:latin typeface="Calibri"/>
                <a:ea typeface="Calibri"/>
                <a:cs typeface="Calibri"/>
                <a:sym typeface="Calibri"/>
              </a:rPr>
              <a:t>, </a:t>
            </a:r>
            <a:r>
              <a:rPr lang="en" sz="2400" b="1" dirty="0" err="1">
                <a:solidFill>
                  <a:schemeClr val="dk1"/>
                </a:solidFill>
                <a:latin typeface="Calibri"/>
                <a:ea typeface="Calibri"/>
                <a:cs typeface="Calibri"/>
                <a:sym typeface="Calibri"/>
              </a:rPr>
              <a:t>pero</a:t>
            </a:r>
            <a:r>
              <a:rPr lang="en" sz="2400" b="1" dirty="0">
                <a:solidFill>
                  <a:schemeClr val="dk1"/>
                </a:solidFill>
                <a:latin typeface="Calibri"/>
                <a:ea typeface="Calibri"/>
                <a:cs typeface="Calibri"/>
                <a:sym typeface="Calibri"/>
              </a:rPr>
              <a:t> </a:t>
            </a:r>
            <a:r>
              <a:rPr lang="en" sz="2400" b="1" dirty="0" err="1">
                <a:solidFill>
                  <a:schemeClr val="dk1"/>
                </a:solidFill>
                <a:latin typeface="Calibri"/>
                <a:ea typeface="Calibri"/>
                <a:cs typeface="Calibri"/>
                <a:sym typeface="Calibri"/>
              </a:rPr>
              <a:t>algunas</a:t>
            </a:r>
            <a:r>
              <a:rPr lang="en" sz="2400" b="1" dirty="0">
                <a:solidFill>
                  <a:schemeClr val="dk1"/>
                </a:solidFill>
                <a:latin typeface="Calibri"/>
                <a:ea typeface="Calibri"/>
                <a:cs typeface="Calibri"/>
                <a:sym typeface="Calibri"/>
              </a:rPr>
              <a:t> </a:t>
            </a:r>
            <a:r>
              <a:rPr lang="en" sz="2400" b="1" dirty="0" err="1">
                <a:solidFill>
                  <a:schemeClr val="dk1"/>
                </a:solidFill>
                <a:latin typeface="Calibri"/>
                <a:ea typeface="Calibri"/>
                <a:cs typeface="Calibri"/>
                <a:sym typeface="Calibri"/>
              </a:rPr>
              <a:t>veces</a:t>
            </a:r>
            <a:r>
              <a:rPr lang="en" sz="2400" b="1" dirty="0">
                <a:solidFill>
                  <a:schemeClr val="dk1"/>
                </a:solidFill>
                <a:latin typeface="Calibri"/>
                <a:ea typeface="Calibri"/>
                <a:cs typeface="Calibri"/>
                <a:sym typeface="Calibri"/>
              </a:rPr>
              <a:t> </a:t>
            </a:r>
            <a:r>
              <a:rPr lang="en" sz="2400" b="1" dirty="0" err="1">
                <a:solidFill>
                  <a:schemeClr val="dk1"/>
                </a:solidFill>
                <a:latin typeface="Calibri"/>
                <a:ea typeface="Calibri"/>
                <a:cs typeface="Calibri"/>
                <a:sym typeface="Calibri"/>
              </a:rPr>
              <a:t>estamos</a:t>
            </a:r>
            <a:r>
              <a:rPr lang="en" sz="2400" b="1" dirty="0">
                <a:solidFill>
                  <a:schemeClr val="dk1"/>
                </a:solidFill>
                <a:latin typeface="Calibri"/>
                <a:ea typeface="Calibri"/>
                <a:cs typeface="Calibri"/>
                <a:sym typeface="Calibri"/>
              </a:rPr>
              <a:t> </a:t>
            </a:r>
            <a:r>
              <a:rPr lang="en" sz="2400" b="1" dirty="0" err="1">
                <a:solidFill>
                  <a:schemeClr val="dk1"/>
                </a:solidFill>
                <a:latin typeface="Calibri"/>
                <a:ea typeface="Calibri"/>
                <a:cs typeface="Calibri"/>
                <a:sym typeface="Calibri"/>
              </a:rPr>
              <a:t>confundidos</a:t>
            </a:r>
            <a:r>
              <a:rPr lang="en" sz="2400" b="1" dirty="0">
                <a:solidFill>
                  <a:schemeClr val="dk1"/>
                </a:solidFill>
                <a:latin typeface="Calibri"/>
                <a:ea typeface="Calibri"/>
                <a:cs typeface="Calibri"/>
                <a:sym typeface="Calibri"/>
              </a:rPr>
              <a:t> </a:t>
            </a:r>
            <a:r>
              <a:rPr lang="en" sz="2400" b="1" dirty="0" err="1">
                <a:solidFill>
                  <a:schemeClr val="dk1"/>
                </a:solidFill>
                <a:latin typeface="Calibri"/>
                <a:ea typeface="Calibri"/>
                <a:cs typeface="Calibri"/>
                <a:sym typeface="Calibri"/>
              </a:rPr>
              <a:t>como</a:t>
            </a:r>
            <a:r>
              <a:rPr lang="en" sz="2400" b="1" dirty="0">
                <a:solidFill>
                  <a:schemeClr val="dk1"/>
                </a:solidFill>
                <a:latin typeface="Calibri"/>
                <a:ea typeface="Calibri"/>
                <a:cs typeface="Calibri"/>
                <a:sym typeface="Calibri"/>
              </a:rPr>
              <a:t> </a:t>
            </a:r>
            <a:r>
              <a:rPr lang="en" sz="2400" b="1" dirty="0" err="1">
                <a:solidFill>
                  <a:schemeClr val="dk1"/>
                </a:solidFill>
                <a:latin typeface="Calibri"/>
                <a:ea typeface="Calibri"/>
                <a:cs typeface="Calibri"/>
                <a:sym typeface="Calibri"/>
              </a:rPr>
              <a:t>llegar</a:t>
            </a:r>
            <a:r>
              <a:rPr lang="en" sz="2400" b="1" dirty="0">
                <a:solidFill>
                  <a:schemeClr val="dk1"/>
                </a:solidFill>
                <a:latin typeface="Calibri"/>
                <a:ea typeface="Calibri"/>
                <a:cs typeface="Calibri"/>
                <a:sym typeface="Calibri"/>
              </a:rPr>
              <a:t> </a:t>
            </a:r>
            <a:r>
              <a:rPr lang="en" sz="2400" b="1" dirty="0" err="1">
                <a:solidFill>
                  <a:schemeClr val="dk1"/>
                </a:solidFill>
                <a:latin typeface="Calibri"/>
                <a:ea typeface="Calibri"/>
                <a:cs typeface="Calibri"/>
                <a:sym typeface="Calibri"/>
              </a:rPr>
              <a:t>allá</a:t>
            </a:r>
            <a:r>
              <a:rPr lang="en" sz="2400" b="1" dirty="0">
                <a:solidFill>
                  <a:schemeClr val="dk1"/>
                </a:solidFill>
                <a:latin typeface="Calibri"/>
                <a:ea typeface="Calibri"/>
                <a:cs typeface="Calibri"/>
                <a:sym typeface="Calibri"/>
              </a:rPr>
              <a:t>.</a:t>
            </a:r>
            <a:endParaRPr sz="1867" dirty="0"/>
          </a:p>
          <a:p>
            <a:pPr algn="ctr"/>
            <a:endParaRPr sz="2400" dirty="0">
              <a:solidFill>
                <a:schemeClr val="dk1"/>
              </a:solidFill>
              <a:latin typeface="Calibri"/>
              <a:ea typeface="Calibri"/>
              <a:cs typeface="Calibri"/>
              <a:sym typeface="Calibri"/>
            </a:endParaRPr>
          </a:p>
        </p:txBody>
      </p:sp>
      <p:sp>
        <p:nvSpPr>
          <p:cNvPr id="65" name="Google Shape;65;p14"/>
          <p:cNvSpPr/>
          <p:nvPr/>
        </p:nvSpPr>
        <p:spPr>
          <a:xfrm>
            <a:off x="6270111" y="1089756"/>
            <a:ext cx="5428000" cy="1251200"/>
          </a:xfrm>
          <a:prstGeom prst="rect">
            <a:avLst/>
          </a:prstGeom>
          <a:noFill/>
          <a:ln>
            <a:noFill/>
          </a:ln>
        </p:spPr>
        <p:txBody>
          <a:bodyPr spcFirstLastPara="1" wrap="square" lIns="121867" tIns="60933" rIns="121867" bIns="60933" anchor="t" anchorCtr="0">
            <a:noAutofit/>
          </a:bodyPr>
          <a:lstStyle/>
          <a:p>
            <a:pPr indent="16933">
              <a:lnSpc>
                <a:spcPct val="85000"/>
              </a:lnSpc>
            </a:pPr>
            <a:r>
              <a:rPr lang="en" sz="2667" b="1" dirty="0">
                <a:solidFill>
                  <a:srgbClr val="E4021E"/>
                </a:solidFill>
                <a:latin typeface="Helvetica Neue"/>
                <a:ea typeface="Helvetica Neue"/>
                <a:cs typeface="Helvetica Neue"/>
                <a:sym typeface="Helvetica Neue"/>
              </a:rPr>
              <a:t>La SOLUCIÓN:</a:t>
            </a:r>
            <a:endParaRPr sz="2667" b="1" dirty="0">
              <a:solidFill>
                <a:srgbClr val="E4021E"/>
              </a:solidFill>
              <a:latin typeface="Helvetica Neue"/>
              <a:ea typeface="Helvetica Neue"/>
              <a:cs typeface="Helvetica Neue"/>
              <a:sym typeface="Helvetica Neue"/>
            </a:endParaRPr>
          </a:p>
          <a:p>
            <a:pPr indent="16933">
              <a:lnSpc>
                <a:spcPct val="85000"/>
              </a:lnSpc>
              <a:spcBef>
                <a:spcPts val="800"/>
              </a:spcBef>
            </a:pPr>
            <a:r>
              <a:rPr lang="en" sz="1867" b="1" dirty="0">
                <a:solidFill>
                  <a:srgbClr val="000000"/>
                </a:solidFill>
                <a:latin typeface="Helvetica Neue"/>
                <a:ea typeface="Helvetica Neue"/>
                <a:cs typeface="Helvetica Neue"/>
                <a:sym typeface="Helvetica Neue"/>
              </a:rPr>
              <a:t>Una </a:t>
            </a:r>
            <a:r>
              <a:rPr lang="en" sz="1867" b="1" dirty="0" err="1">
                <a:solidFill>
                  <a:srgbClr val="000000"/>
                </a:solidFill>
                <a:latin typeface="Helvetica Neue"/>
                <a:ea typeface="Helvetica Neue"/>
                <a:cs typeface="Helvetica Neue"/>
                <a:sym typeface="Helvetica Neue"/>
              </a:rPr>
              <a:t>herramienta</a:t>
            </a:r>
            <a:r>
              <a:rPr lang="en" sz="1867" b="1" dirty="0">
                <a:solidFill>
                  <a:srgbClr val="000000"/>
                </a:solidFill>
                <a:latin typeface="Helvetica Neue"/>
                <a:ea typeface="Helvetica Neue"/>
                <a:cs typeface="Helvetica Neue"/>
                <a:sym typeface="Helvetica Neue"/>
              </a:rPr>
              <a:t> que </a:t>
            </a:r>
            <a:r>
              <a:rPr lang="en" sz="1867" b="1" dirty="0" err="1">
                <a:solidFill>
                  <a:srgbClr val="000000"/>
                </a:solidFill>
                <a:latin typeface="Helvetica Neue"/>
                <a:ea typeface="Helvetica Neue"/>
                <a:cs typeface="Helvetica Neue"/>
                <a:sym typeface="Helvetica Neue"/>
              </a:rPr>
              <a:t>trabaja</a:t>
            </a:r>
            <a:r>
              <a:rPr lang="en" sz="1867" b="1" dirty="0">
                <a:solidFill>
                  <a:srgbClr val="000000"/>
                </a:solidFill>
                <a:latin typeface="Helvetica Neue"/>
                <a:ea typeface="Helvetica Neue"/>
                <a:cs typeface="Helvetica Neue"/>
                <a:sym typeface="Helvetica Neue"/>
              </a:rPr>
              <a:t> </a:t>
            </a:r>
            <a:r>
              <a:rPr lang="en" sz="1867" b="1" dirty="0" err="1">
                <a:solidFill>
                  <a:srgbClr val="000000"/>
                </a:solidFill>
                <a:latin typeface="Helvetica Neue"/>
                <a:ea typeface="Helvetica Neue"/>
                <a:cs typeface="Helvetica Neue"/>
                <a:sym typeface="Helvetica Neue"/>
              </a:rPr>
              <a:t>como</a:t>
            </a:r>
            <a:r>
              <a:rPr lang="en" sz="1867" b="1" dirty="0">
                <a:solidFill>
                  <a:srgbClr val="000000"/>
                </a:solidFill>
                <a:latin typeface="Helvetica Neue"/>
                <a:ea typeface="Helvetica Neue"/>
                <a:cs typeface="Helvetica Neue"/>
                <a:sym typeface="Helvetica Neue"/>
              </a:rPr>
              <a:t> un GPS </a:t>
            </a:r>
            <a:r>
              <a:rPr lang="en" sz="1867" b="1" dirty="0" err="1">
                <a:solidFill>
                  <a:srgbClr val="000000"/>
                </a:solidFill>
                <a:latin typeface="Helvetica Neue"/>
                <a:ea typeface="Helvetica Neue"/>
                <a:cs typeface="Helvetica Neue"/>
                <a:sym typeface="Helvetica Neue"/>
              </a:rPr>
              <a:t>pero</a:t>
            </a:r>
            <a:r>
              <a:rPr lang="en" sz="1867" b="1" dirty="0">
                <a:solidFill>
                  <a:srgbClr val="000000"/>
                </a:solidFill>
                <a:latin typeface="Helvetica Neue"/>
                <a:ea typeface="Helvetica Neue"/>
                <a:cs typeface="Helvetica Neue"/>
                <a:sym typeface="Helvetica Neue"/>
              </a:rPr>
              <a:t> para </a:t>
            </a:r>
            <a:r>
              <a:rPr lang="en" sz="1867" b="1" dirty="0" err="1">
                <a:solidFill>
                  <a:srgbClr val="000000"/>
                </a:solidFill>
                <a:latin typeface="Helvetica Neue"/>
                <a:ea typeface="Helvetica Neue"/>
                <a:cs typeface="Helvetica Neue"/>
                <a:sym typeface="Helvetica Neue"/>
              </a:rPr>
              <a:t>nuestro</a:t>
            </a:r>
            <a:r>
              <a:rPr lang="en" sz="1867" b="1" dirty="0">
                <a:solidFill>
                  <a:srgbClr val="000000"/>
                </a:solidFill>
                <a:latin typeface="Helvetica Neue"/>
                <a:ea typeface="Helvetica Neue"/>
                <a:cs typeface="Helvetica Neue"/>
                <a:sym typeface="Helvetica Neue"/>
              </a:rPr>
              <a:t> </a:t>
            </a:r>
            <a:r>
              <a:rPr lang="en" sz="1867" b="1" dirty="0" err="1">
                <a:solidFill>
                  <a:srgbClr val="000000"/>
                </a:solidFill>
                <a:latin typeface="Helvetica Neue"/>
                <a:ea typeface="Helvetica Neue"/>
                <a:cs typeface="Helvetica Neue"/>
                <a:sym typeface="Helvetica Neue"/>
              </a:rPr>
              <a:t>dinero</a:t>
            </a:r>
            <a:r>
              <a:rPr lang="en" sz="1867" b="1" dirty="0">
                <a:solidFill>
                  <a:srgbClr val="000000"/>
                </a:solidFill>
                <a:latin typeface="Helvetica Neue"/>
                <a:ea typeface="Helvetica Neue"/>
                <a:cs typeface="Helvetica Neue"/>
                <a:sym typeface="Helvetica Neue"/>
              </a:rPr>
              <a:t>.</a:t>
            </a:r>
            <a:r>
              <a:rPr lang="en" sz="1867" dirty="0">
                <a:solidFill>
                  <a:srgbClr val="000000"/>
                </a:solidFill>
                <a:latin typeface="Helvetica Neue"/>
                <a:ea typeface="Helvetica Neue"/>
                <a:cs typeface="Helvetica Neue"/>
                <a:sym typeface="Helvetica Neue"/>
              </a:rPr>
              <a:t>  </a:t>
            </a:r>
            <a:endParaRPr sz="1867" dirty="0">
              <a:solidFill>
                <a:srgbClr val="000000"/>
              </a:solidFill>
              <a:latin typeface="Helvetica Neue"/>
              <a:ea typeface="Helvetica Neue"/>
              <a:cs typeface="Helvetica Neue"/>
              <a:sym typeface="Helvetica Neue"/>
            </a:endParaRPr>
          </a:p>
        </p:txBody>
      </p:sp>
      <p:grpSp>
        <p:nvGrpSpPr>
          <p:cNvPr id="66" name="Google Shape;66;p14"/>
          <p:cNvGrpSpPr/>
          <p:nvPr/>
        </p:nvGrpSpPr>
        <p:grpSpPr>
          <a:xfrm>
            <a:off x="6096044" y="2459384"/>
            <a:ext cx="5479425" cy="2949771"/>
            <a:chOff x="4738285" y="2222179"/>
            <a:chExt cx="3626517" cy="1878038"/>
          </a:xfrm>
        </p:grpSpPr>
        <p:pic>
          <p:nvPicPr>
            <p:cNvPr id="67" name="Google Shape;67;p14" descr="fna_Paper.png"/>
            <p:cNvPicPr preferRelativeResize="0"/>
            <p:nvPr/>
          </p:nvPicPr>
          <p:blipFill rotWithShape="1">
            <a:blip r:embed="rId4">
              <a:alphaModFix/>
            </a:blip>
            <a:srcRect/>
            <a:stretch/>
          </p:blipFill>
          <p:spPr>
            <a:xfrm>
              <a:off x="4738285" y="2222179"/>
              <a:ext cx="2727184" cy="1802714"/>
            </a:xfrm>
            <a:prstGeom prst="rect">
              <a:avLst/>
            </a:prstGeom>
            <a:noFill/>
            <a:ln>
              <a:noFill/>
            </a:ln>
            <a:effectLst>
              <a:outerShdw blurRad="63500" sx="102000" sy="102000" algn="ctr" rotWithShape="0">
                <a:srgbClr val="000000">
                  <a:alpha val="40000"/>
                </a:srgbClr>
              </a:outerShdw>
            </a:effectLst>
          </p:spPr>
        </p:pic>
        <p:pic>
          <p:nvPicPr>
            <p:cNvPr id="68" name="Google Shape;68;p14" descr="mobile fna.png"/>
            <p:cNvPicPr preferRelativeResize="0"/>
            <p:nvPr/>
          </p:nvPicPr>
          <p:blipFill rotWithShape="1">
            <a:blip r:embed="rId5">
              <a:alphaModFix/>
            </a:blip>
            <a:srcRect/>
            <a:stretch/>
          </p:blipFill>
          <p:spPr>
            <a:xfrm>
              <a:off x="6449144" y="2239818"/>
              <a:ext cx="1915658" cy="1860398"/>
            </a:xfrm>
            <a:prstGeom prst="rect">
              <a:avLst/>
            </a:prstGeom>
            <a:noFill/>
            <a:ln>
              <a:noFill/>
            </a:ln>
          </p:spPr>
        </p:pic>
      </p:grpSp>
      <p:grpSp>
        <p:nvGrpSpPr>
          <p:cNvPr id="69" name="Google Shape;69;p14"/>
          <p:cNvGrpSpPr/>
          <p:nvPr/>
        </p:nvGrpSpPr>
        <p:grpSpPr>
          <a:xfrm>
            <a:off x="6039320" y="5562966"/>
            <a:ext cx="6074421" cy="1037337"/>
            <a:chOff x="4494924" y="3982616"/>
            <a:chExt cx="4330624" cy="765600"/>
          </a:xfrm>
        </p:grpSpPr>
        <p:sp>
          <p:nvSpPr>
            <p:cNvPr id="70" name="Google Shape;70;p14"/>
            <p:cNvSpPr/>
            <p:nvPr/>
          </p:nvSpPr>
          <p:spPr>
            <a:xfrm>
              <a:off x="4619036" y="3982616"/>
              <a:ext cx="4082400" cy="765600"/>
            </a:xfrm>
            <a:prstGeom prst="roundRect">
              <a:avLst>
                <a:gd name="adj" fmla="val 16667"/>
              </a:avLst>
            </a:prstGeom>
            <a:solidFill>
              <a:srgbClr val="E4021D"/>
            </a:solidFill>
            <a:ln>
              <a:noFill/>
            </a:ln>
          </p:spPr>
          <p:txBody>
            <a:bodyPr spcFirstLastPara="1" wrap="square" lIns="121900" tIns="60933" rIns="121900" bIns="60933" anchor="ctr" anchorCtr="0">
              <a:noAutofit/>
            </a:bodyPr>
            <a:lstStyle/>
            <a:p>
              <a:pPr algn="ctr"/>
              <a:endParaRPr sz="2400">
                <a:solidFill>
                  <a:srgbClr val="FFFFFF"/>
                </a:solidFill>
                <a:latin typeface="Calibri"/>
                <a:ea typeface="Calibri"/>
                <a:cs typeface="Calibri"/>
                <a:sym typeface="Calibri"/>
              </a:endParaRPr>
            </a:p>
          </p:txBody>
        </p:sp>
        <p:sp>
          <p:nvSpPr>
            <p:cNvPr id="71" name="Google Shape;71;p14"/>
            <p:cNvSpPr/>
            <p:nvPr/>
          </p:nvSpPr>
          <p:spPr>
            <a:xfrm>
              <a:off x="4494924" y="4039616"/>
              <a:ext cx="4330624" cy="708600"/>
            </a:xfrm>
            <a:prstGeom prst="rect">
              <a:avLst/>
            </a:prstGeom>
            <a:noFill/>
            <a:ln>
              <a:noFill/>
            </a:ln>
          </p:spPr>
          <p:txBody>
            <a:bodyPr spcFirstLastPara="1" wrap="square" lIns="121900" tIns="60933" rIns="121900" bIns="60933" anchor="t" anchorCtr="0">
              <a:noAutofit/>
            </a:bodyPr>
            <a:lstStyle/>
            <a:p>
              <a:pPr indent="16933" algn="ctr">
                <a:lnSpc>
                  <a:spcPct val="85000"/>
                </a:lnSpc>
              </a:pPr>
              <a:r>
                <a:rPr lang="en" sz="2000" b="1" dirty="0">
                  <a:solidFill>
                    <a:srgbClr val="FFFFFF"/>
                  </a:solidFill>
                  <a:latin typeface="Helvetica Neue"/>
                  <a:ea typeface="Helvetica Neue"/>
                  <a:cs typeface="Helvetica Neue"/>
                  <a:sym typeface="Helvetica Neue"/>
                </a:rPr>
                <a:t>Una </a:t>
              </a:r>
              <a:r>
                <a:rPr lang="en" sz="2000" b="1" dirty="0" err="1">
                  <a:solidFill>
                    <a:srgbClr val="FFFFFF"/>
                  </a:solidFill>
                  <a:latin typeface="Helvetica Neue"/>
                  <a:ea typeface="Helvetica Neue"/>
                  <a:cs typeface="Helvetica Neue"/>
                  <a:sym typeface="Helvetica Neue"/>
                </a:rPr>
                <a:t>ruta</a:t>
              </a:r>
              <a:r>
                <a:rPr lang="en" sz="2000" b="1" dirty="0">
                  <a:solidFill>
                    <a:srgbClr val="FFFFFF"/>
                  </a:solidFill>
                  <a:latin typeface="Helvetica Neue"/>
                  <a:ea typeface="Helvetica Neue"/>
                  <a:cs typeface="Helvetica Neue"/>
                  <a:sym typeface="Helvetica Neue"/>
                </a:rPr>
                <a:t> </a:t>
              </a:r>
              <a:r>
                <a:rPr lang="en" sz="2000" b="1" dirty="0" err="1">
                  <a:solidFill>
                    <a:srgbClr val="FFFFFF"/>
                  </a:solidFill>
                  <a:latin typeface="Helvetica Neue"/>
                  <a:ea typeface="Helvetica Neue"/>
                  <a:cs typeface="Helvetica Neue"/>
                  <a:sym typeface="Helvetica Neue"/>
                </a:rPr>
                <a:t>clara</a:t>
              </a:r>
              <a:r>
                <a:rPr lang="en" sz="2000" b="1" dirty="0">
                  <a:solidFill>
                    <a:srgbClr val="FFFFFF"/>
                  </a:solidFill>
                  <a:latin typeface="Helvetica Neue"/>
                  <a:ea typeface="Helvetica Neue"/>
                  <a:cs typeface="Helvetica Neue"/>
                  <a:sym typeface="Helvetica Neue"/>
                </a:rPr>
                <a:t> </a:t>
              </a:r>
              <a:r>
                <a:rPr lang="en" sz="2000" b="1" dirty="0" err="1">
                  <a:solidFill>
                    <a:srgbClr val="FFFFFF"/>
                  </a:solidFill>
                  <a:latin typeface="Helvetica Neue"/>
                  <a:ea typeface="Helvetica Neue"/>
                  <a:cs typeface="Helvetica Neue"/>
                  <a:sym typeface="Helvetica Neue"/>
                </a:rPr>
                <a:t>desde</a:t>
              </a:r>
              <a:r>
                <a:rPr lang="en" sz="2000" b="1" dirty="0">
                  <a:solidFill>
                    <a:srgbClr val="FFFFFF"/>
                  </a:solidFill>
                  <a:latin typeface="Helvetica Neue"/>
                  <a:ea typeface="Helvetica Neue"/>
                  <a:cs typeface="Helvetica Neue"/>
                  <a:sym typeface="Helvetica Neue"/>
                </a:rPr>
                <a:t> </a:t>
              </a:r>
              <a:r>
                <a:rPr lang="en" sz="2000" b="1" dirty="0" err="1">
                  <a:solidFill>
                    <a:srgbClr val="FFFFFF"/>
                  </a:solidFill>
                  <a:latin typeface="Helvetica Neue"/>
                  <a:ea typeface="Helvetica Neue"/>
                  <a:cs typeface="Helvetica Neue"/>
                  <a:sym typeface="Helvetica Neue"/>
                </a:rPr>
                <a:t>donde</a:t>
              </a:r>
              <a:r>
                <a:rPr lang="en" sz="2000" b="1" dirty="0">
                  <a:solidFill>
                    <a:srgbClr val="FFFFFF"/>
                  </a:solidFill>
                  <a:latin typeface="Helvetica Neue"/>
                  <a:ea typeface="Helvetica Neue"/>
                  <a:cs typeface="Helvetica Neue"/>
                  <a:sym typeface="Helvetica Neue"/>
                </a:rPr>
                <a:t> </a:t>
              </a:r>
              <a:r>
                <a:rPr lang="en" sz="2000" b="1" dirty="0" err="1">
                  <a:solidFill>
                    <a:srgbClr val="FFFFFF"/>
                  </a:solidFill>
                  <a:latin typeface="Helvetica Neue"/>
                  <a:ea typeface="Helvetica Neue"/>
                  <a:cs typeface="Helvetica Neue"/>
                  <a:sym typeface="Helvetica Neue"/>
                </a:rPr>
                <a:t>estás</a:t>
              </a:r>
              <a:r>
                <a:rPr lang="en" sz="2000" b="1" dirty="0">
                  <a:solidFill>
                    <a:srgbClr val="FFFFFF"/>
                  </a:solidFill>
                  <a:latin typeface="Helvetica Neue"/>
                  <a:ea typeface="Helvetica Neue"/>
                  <a:cs typeface="Helvetica Neue"/>
                  <a:sym typeface="Helvetica Neue"/>
                </a:rPr>
                <a:t> </a:t>
              </a:r>
              <a:r>
                <a:rPr lang="en" sz="2000" b="1" dirty="0" err="1">
                  <a:solidFill>
                    <a:srgbClr val="FFFFFF"/>
                  </a:solidFill>
                  <a:latin typeface="Helvetica Neue"/>
                  <a:ea typeface="Helvetica Neue"/>
                  <a:cs typeface="Helvetica Neue"/>
                  <a:sym typeface="Helvetica Neue"/>
                </a:rPr>
                <a:t>hacia</a:t>
              </a:r>
              <a:r>
                <a:rPr lang="en" sz="2000" b="1" dirty="0">
                  <a:solidFill>
                    <a:srgbClr val="FFFFFF"/>
                  </a:solidFill>
                  <a:latin typeface="Helvetica Neue"/>
                  <a:ea typeface="Helvetica Neue"/>
                  <a:cs typeface="Helvetica Neue"/>
                  <a:sym typeface="Helvetica Neue"/>
                </a:rPr>
                <a:t> </a:t>
              </a:r>
              <a:r>
                <a:rPr lang="en" sz="2000" b="1" dirty="0" err="1">
                  <a:solidFill>
                    <a:srgbClr val="FFFFFF"/>
                  </a:solidFill>
                  <a:latin typeface="Helvetica Neue"/>
                  <a:ea typeface="Helvetica Neue"/>
                  <a:cs typeface="Helvetica Neue"/>
                  <a:sym typeface="Helvetica Neue"/>
                </a:rPr>
                <a:t>dónde</a:t>
              </a:r>
              <a:r>
                <a:rPr lang="en" sz="2000" b="1" dirty="0">
                  <a:solidFill>
                    <a:srgbClr val="FFFFFF"/>
                  </a:solidFill>
                  <a:latin typeface="Helvetica Neue"/>
                  <a:ea typeface="Helvetica Neue"/>
                  <a:cs typeface="Helvetica Neue"/>
                  <a:sym typeface="Helvetica Neue"/>
                </a:rPr>
                <a:t> </a:t>
              </a:r>
              <a:r>
                <a:rPr lang="en" sz="2000" b="1" dirty="0" err="1">
                  <a:solidFill>
                    <a:srgbClr val="FFFFFF"/>
                  </a:solidFill>
                  <a:latin typeface="Helvetica Neue"/>
                  <a:ea typeface="Helvetica Neue"/>
                  <a:cs typeface="Helvetica Neue"/>
                  <a:sym typeface="Helvetica Neue"/>
                </a:rPr>
                <a:t>quieres</a:t>
              </a:r>
              <a:r>
                <a:rPr lang="en" sz="2000" b="1" dirty="0">
                  <a:solidFill>
                    <a:srgbClr val="FFFFFF"/>
                  </a:solidFill>
                  <a:latin typeface="Helvetica Neue"/>
                  <a:ea typeface="Helvetica Neue"/>
                  <a:cs typeface="Helvetica Neue"/>
                  <a:sym typeface="Helvetica Neue"/>
                </a:rPr>
                <a:t> </a:t>
              </a:r>
              <a:r>
                <a:rPr lang="en" sz="2000" b="1" dirty="0" err="1">
                  <a:solidFill>
                    <a:srgbClr val="FFFFFF"/>
                  </a:solidFill>
                  <a:latin typeface="Helvetica Neue"/>
                  <a:ea typeface="Helvetica Neue"/>
                  <a:cs typeface="Helvetica Neue"/>
                  <a:sym typeface="Helvetica Neue"/>
                </a:rPr>
                <a:t>llegar</a:t>
              </a:r>
              <a:r>
                <a:rPr lang="en" sz="2000" b="1" dirty="0">
                  <a:solidFill>
                    <a:srgbClr val="FFFFFF"/>
                  </a:solidFill>
                  <a:latin typeface="Helvetica Neue"/>
                  <a:ea typeface="Helvetica Neue"/>
                  <a:cs typeface="Helvetica Neue"/>
                  <a:sym typeface="Helvetica Neue"/>
                </a:rPr>
                <a:t>, </a:t>
              </a:r>
              <a:r>
                <a:rPr lang="en" sz="2000" b="1" dirty="0" err="1">
                  <a:solidFill>
                    <a:srgbClr val="FFFFFF"/>
                  </a:solidFill>
                  <a:latin typeface="Helvetica Neue"/>
                  <a:ea typeface="Helvetica Neue"/>
                  <a:cs typeface="Helvetica Neue"/>
                  <a:sym typeface="Helvetica Neue"/>
                </a:rPr>
                <a:t>así</a:t>
              </a:r>
              <a:r>
                <a:rPr lang="en" sz="2000" b="1" dirty="0">
                  <a:solidFill>
                    <a:srgbClr val="FFFFFF"/>
                  </a:solidFill>
                  <a:latin typeface="Helvetica Neue"/>
                  <a:ea typeface="Helvetica Neue"/>
                  <a:cs typeface="Helvetica Neue"/>
                  <a:sym typeface="Helvetica Neue"/>
                </a:rPr>
                <a:t> </a:t>
              </a:r>
              <a:r>
                <a:rPr lang="en" sz="2000" b="1" dirty="0" err="1">
                  <a:solidFill>
                    <a:srgbClr val="FFFFFF"/>
                  </a:solidFill>
                  <a:latin typeface="Helvetica Neue"/>
                  <a:ea typeface="Helvetica Neue"/>
                  <a:cs typeface="Helvetica Neue"/>
                  <a:sym typeface="Helvetica Neue"/>
                </a:rPr>
                <a:t>te</a:t>
              </a:r>
              <a:r>
                <a:rPr lang="en" sz="2000" b="1" dirty="0">
                  <a:solidFill>
                    <a:srgbClr val="FFFFFF"/>
                  </a:solidFill>
                  <a:latin typeface="Helvetica Neue"/>
                  <a:ea typeface="Helvetica Neue"/>
                  <a:cs typeface="Helvetica Neue"/>
                  <a:sym typeface="Helvetica Neue"/>
                </a:rPr>
                <a:t> </a:t>
              </a:r>
              <a:r>
                <a:rPr lang="en" sz="2000" b="1" dirty="0" err="1">
                  <a:solidFill>
                    <a:srgbClr val="FFFFFF"/>
                  </a:solidFill>
                  <a:latin typeface="Helvetica Neue"/>
                  <a:ea typeface="Helvetica Neue"/>
                  <a:cs typeface="Helvetica Neue"/>
                  <a:sym typeface="Helvetica Neue"/>
                </a:rPr>
                <a:t>puedes</a:t>
              </a:r>
              <a:r>
                <a:rPr lang="en" sz="2000" b="1" dirty="0">
                  <a:solidFill>
                    <a:srgbClr val="FFFFFF"/>
                  </a:solidFill>
                  <a:latin typeface="Helvetica Neue"/>
                  <a:ea typeface="Helvetica Neue"/>
                  <a:cs typeface="Helvetica Neue"/>
                  <a:sym typeface="Helvetica Neue"/>
                </a:rPr>
                <a:t> </a:t>
              </a:r>
              <a:r>
                <a:rPr lang="en" sz="2000" b="1" dirty="0" err="1">
                  <a:solidFill>
                    <a:srgbClr val="FFFFFF"/>
                  </a:solidFill>
                  <a:latin typeface="Helvetica Neue"/>
                  <a:ea typeface="Helvetica Neue"/>
                  <a:cs typeface="Helvetica Neue"/>
                  <a:sym typeface="Helvetica Neue"/>
                </a:rPr>
                <a:t>preocupar</a:t>
              </a:r>
              <a:r>
                <a:rPr lang="en" sz="2000" b="1" dirty="0">
                  <a:solidFill>
                    <a:srgbClr val="FFFFFF"/>
                  </a:solidFill>
                  <a:latin typeface="Helvetica Neue"/>
                  <a:ea typeface="Helvetica Neue"/>
                  <a:cs typeface="Helvetica Neue"/>
                  <a:sym typeface="Helvetica Neue"/>
                </a:rPr>
                <a:t> </a:t>
              </a:r>
              <a:r>
                <a:rPr lang="en" sz="2000" b="1" dirty="0" err="1">
                  <a:solidFill>
                    <a:srgbClr val="FFFFFF"/>
                  </a:solidFill>
                  <a:latin typeface="Helvetica Neue"/>
                  <a:ea typeface="Helvetica Neue"/>
                  <a:cs typeface="Helvetica Neue"/>
                  <a:sym typeface="Helvetica Neue"/>
                </a:rPr>
                <a:t>menos</a:t>
              </a:r>
              <a:r>
                <a:rPr lang="en" sz="2000" b="1" dirty="0">
                  <a:solidFill>
                    <a:srgbClr val="FFFFFF"/>
                  </a:solidFill>
                  <a:latin typeface="Helvetica Neue"/>
                  <a:ea typeface="Helvetica Neue"/>
                  <a:cs typeface="Helvetica Neue"/>
                  <a:sym typeface="Helvetica Neue"/>
                </a:rPr>
                <a:t> por el </a:t>
              </a:r>
              <a:r>
                <a:rPr lang="en" sz="2000" b="1" dirty="0" err="1">
                  <a:solidFill>
                    <a:srgbClr val="FFFFFF"/>
                  </a:solidFill>
                  <a:latin typeface="Helvetica Neue"/>
                  <a:ea typeface="Helvetica Neue"/>
                  <a:cs typeface="Helvetica Neue"/>
                  <a:sym typeface="Helvetica Neue"/>
                </a:rPr>
                <a:t>dinero</a:t>
              </a:r>
              <a:r>
                <a:rPr lang="en" sz="2000" b="1" dirty="0">
                  <a:solidFill>
                    <a:srgbClr val="FFFFFF"/>
                  </a:solidFill>
                  <a:latin typeface="Helvetica Neue"/>
                  <a:ea typeface="Helvetica Neue"/>
                  <a:cs typeface="Helvetica Neue"/>
                  <a:sym typeface="Helvetica Neue"/>
                </a:rPr>
                <a:t> y </a:t>
              </a:r>
              <a:r>
                <a:rPr lang="en" sz="2000" b="1" dirty="0" err="1">
                  <a:solidFill>
                    <a:srgbClr val="FFFFFF"/>
                  </a:solidFill>
                  <a:latin typeface="Helvetica Neue"/>
                  <a:ea typeface="Helvetica Neue"/>
                  <a:cs typeface="Helvetica Neue"/>
                  <a:sym typeface="Helvetica Neue"/>
                </a:rPr>
                <a:t>disfrutar</a:t>
              </a:r>
              <a:r>
                <a:rPr lang="en" sz="2000" b="1" dirty="0">
                  <a:solidFill>
                    <a:srgbClr val="FFFFFF"/>
                  </a:solidFill>
                  <a:latin typeface="Helvetica Neue"/>
                  <a:ea typeface="Helvetica Neue"/>
                  <a:cs typeface="Helvetica Neue"/>
                  <a:sym typeface="Helvetica Neue"/>
                </a:rPr>
                <a:t> </a:t>
              </a:r>
              <a:r>
                <a:rPr lang="en" sz="2000" b="1" dirty="0" err="1">
                  <a:solidFill>
                    <a:srgbClr val="FFFFFF"/>
                  </a:solidFill>
                  <a:latin typeface="Helvetica Neue"/>
                  <a:ea typeface="Helvetica Neue"/>
                  <a:cs typeface="Helvetica Neue"/>
                  <a:sym typeface="Helvetica Neue"/>
                </a:rPr>
                <a:t>más</a:t>
              </a:r>
              <a:r>
                <a:rPr lang="en" sz="2000" b="1" dirty="0">
                  <a:solidFill>
                    <a:srgbClr val="FFFFFF"/>
                  </a:solidFill>
                  <a:latin typeface="Helvetica Neue"/>
                  <a:ea typeface="Helvetica Neue"/>
                  <a:cs typeface="Helvetica Neue"/>
                  <a:sym typeface="Helvetica Neue"/>
                </a:rPr>
                <a:t> la </a:t>
              </a:r>
              <a:r>
                <a:rPr lang="en" sz="2000" b="1" dirty="0" err="1">
                  <a:solidFill>
                    <a:srgbClr val="FFFFFF"/>
                  </a:solidFill>
                  <a:latin typeface="Helvetica Neue"/>
                  <a:ea typeface="Helvetica Neue"/>
                  <a:cs typeface="Helvetica Neue"/>
                  <a:sym typeface="Helvetica Neue"/>
                </a:rPr>
                <a:t>vida</a:t>
              </a:r>
              <a:endParaRPr sz="2000" b="1" dirty="0">
                <a:solidFill>
                  <a:srgbClr val="FFFFFF"/>
                </a:solidFill>
                <a:latin typeface="Helvetica Neue"/>
                <a:ea typeface="Helvetica Neue"/>
                <a:cs typeface="Helvetica Neue"/>
                <a:sym typeface="Helvetica Neue"/>
              </a:endParaRPr>
            </a:p>
          </p:txBody>
        </p:sp>
      </p:grpSp>
    </p:spTree>
    <p:extLst>
      <p:ext uri="{BB962C8B-B14F-4D97-AF65-F5344CB8AC3E}">
        <p14:creationId xmlns:p14="http://schemas.microsoft.com/office/powerpoint/2010/main" val="6323572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9">
                                            <p:txEl>
                                              <p:pRg st="0" end="0"/>
                                            </p:txEl>
                                          </p:spTgt>
                                        </p:tgtEl>
                                        <p:attrNameLst>
                                          <p:attrName>style.visibility</p:attrName>
                                        </p:attrNameLst>
                                      </p:cBhvr>
                                      <p:to>
                                        <p:strVal val="visible"/>
                                      </p:to>
                                    </p:set>
                                    <p:animEffect transition="in" filter="dissolve">
                                      <p:cBhvr>
                                        <p:cTn id="7" dur="500"/>
                                        <p:tgtEl>
                                          <p:spTgt spid="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9">
                                            <p:txEl>
                                              <p:pRg st="1" end="1"/>
                                            </p:txEl>
                                          </p:spTgt>
                                        </p:tgtEl>
                                        <p:attrNameLst>
                                          <p:attrName>style.visibility</p:attrName>
                                        </p:attrNameLst>
                                      </p:cBhvr>
                                      <p:to>
                                        <p:strVal val="visible"/>
                                      </p:to>
                                    </p:set>
                                    <p:animEffect transition="in" filter="dissolve">
                                      <p:cBhvr>
                                        <p:cTn id="12" dur="500"/>
                                        <p:tgtEl>
                                          <p:spTgt spid="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dissolve">
                                      <p:cBhvr>
                                        <p:cTn id="17" dur="500"/>
                                        <p:tgtEl>
                                          <p:spTgt spid="6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dissolve">
                                      <p:cBhvr>
                                        <p:cTn id="22" dur="500"/>
                                        <p:tgtEl>
                                          <p:spTgt spid="6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fade">
                                      <p:cBhvr>
                                        <p:cTn id="27" dur="300"/>
                                        <p:tgtEl>
                                          <p:spTgt spid="63"/>
                                        </p:tgtEl>
                                      </p:cBhvr>
                                    </p:animEffect>
                                  </p:childTnLst>
                                </p:cTn>
                              </p:par>
                              <p:par>
                                <p:cTn id="28" presetID="10" presetClass="entr" presetSubtype="0" fill="hold" nodeType="withEffect">
                                  <p:stCondLst>
                                    <p:cond delay="0"/>
                                  </p:stCondLst>
                                  <p:childTnLst>
                                    <p:set>
                                      <p:cBhvr>
                                        <p:cTn id="29" dur="1" fill="hold">
                                          <p:stCondLst>
                                            <p:cond delay="0"/>
                                          </p:stCondLst>
                                        </p:cTn>
                                        <p:tgtEl>
                                          <p:spTgt spid="65"/>
                                        </p:tgtEl>
                                        <p:attrNameLst>
                                          <p:attrName>style.visibility</p:attrName>
                                        </p:attrNameLst>
                                      </p:cBhvr>
                                      <p:to>
                                        <p:strVal val="visible"/>
                                      </p:to>
                                    </p:set>
                                    <p:animEffect transition="in" filter="fade">
                                      <p:cBhvr>
                                        <p:cTn id="30" dur="300"/>
                                        <p:tgtEl>
                                          <p:spTgt spid="65"/>
                                        </p:tgtEl>
                                      </p:cBhvr>
                                    </p:animEffect>
                                  </p:childTnLst>
                                </p:cTn>
                              </p:par>
                              <p:par>
                                <p:cTn id="31" presetID="10" presetClass="entr" presetSubtype="0" fill="hold" nodeType="withEffect">
                                  <p:stCondLst>
                                    <p:cond delay="0"/>
                                  </p:stCondLst>
                                  <p:childTnLst>
                                    <p:set>
                                      <p:cBhvr>
                                        <p:cTn id="32" dur="1" fill="hold">
                                          <p:stCondLst>
                                            <p:cond delay="0"/>
                                          </p:stCondLst>
                                        </p:cTn>
                                        <p:tgtEl>
                                          <p:spTgt spid="66"/>
                                        </p:tgtEl>
                                        <p:attrNameLst>
                                          <p:attrName>style.visibility</p:attrName>
                                        </p:attrNameLst>
                                      </p:cBhvr>
                                      <p:to>
                                        <p:strVal val="visible"/>
                                      </p:to>
                                    </p:set>
                                    <p:animEffect transition="in" filter="fade">
                                      <p:cBhvr>
                                        <p:cTn id="33" dur="10"/>
                                        <p:tgtEl>
                                          <p:spTgt spid="66"/>
                                        </p:tgtEl>
                                      </p:cBhvr>
                                    </p:animEffect>
                                  </p:childTnLst>
                                </p:cTn>
                              </p:par>
                            </p:childTnLst>
                          </p:cTn>
                        </p:par>
                        <p:par>
                          <p:cTn id="34" fill="hold">
                            <p:stCondLst>
                              <p:cond delay="300"/>
                            </p:stCondLst>
                            <p:childTnLst>
                              <p:par>
                                <p:cTn id="35" presetID="10" presetClass="entr" presetSubtype="0" fill="hold" nodeType="afterEffect">
                                  <p:stCondLst>
                                    <p:cond delay="0"/>
                                  </p:stCondLst>
                                  <p:childTnLst>
                                    <p:set>
                                      <p:cBhvr>
                                        <p:cTn id="36" dur="1" fill="hold">
                                          <p:stCondLst>
                                            <p:cond delay="0"/>
                                          </p:stCondLst>
                                        </p:cTn>
                                        <p:tgtEl>
                                          <p:spTgt spid="69"/>
                                        </p:tgtEl>
                                        <p:attrNameLst>
                                          <p:attrName>style.visibility</p:attrName>
                                        </p:attrNameLst>
                                      </p:cBhvr>
                                      <p:to>
                                        <p:strVal val="visible"/>
                                      </p:to>
                                    </p:set>
                                    <p:animEffect transition="in" filter="fade">
                                      <p:cBhvr>
                                        <p:cTn id="37" dur="1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uiExpand="1" build="p"/>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sp>
        <p:nvSpPr>
          <p:cNvPr id="1012" name="Google Shape;1012;p114"/>
          <p:cNvSpPr txBox="1"/>
          <p:nvPr/>
        </p:nvSpPr>
        <p:spPr>
          <a:xfrm>
            <a:off x="359973" y="268700"/>
            <a:ext cx="11472053" cy="678407"/>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2800"/>
            </a:pPr>
            <a:r>
              <a:rPr lang="en-US" sz="3733" dirty="0">
                <a:solidFill>
                  <a:srgbClr val="34526F"/>
                </a:solidFill>
                <a:latin typeface="Helvetica Neue"/>
                <a:ea typeface="Helvetica Neue"/>
                <a:cs typeface="Helvetica Neue"/>
                <a:sym typeface="Helvetica Neue"/>
              </a:rPr>
              <a:t>2 </a:t>
            </a:r>
            <a:r>
              <a:rPr lang="en-US" sz="3733" dirty="0" err="1">
                <a:solidFill>
                  <a:srgbClr val="34526F"/>
                </a:solidFill>
                <a:latin typeface="Helvetica Neue"/>
                <a:ea typeface="Helvetica Neue"/>
                <a:cs typeface="Helvetica Neue"/>
                <a:sym typeface="Helvetica Neue"/>
              </a:rPr>
              <a:t>temas</a:t>
            </a:r>
            <a:r>
              <a:rPr lang="en-US" sz="3733" dirty="0">
                <a:solidFill>
                  <a:srgbClr val="34526F"/>
                </a:solidFill>
                <a:latin typeface="Helvetica Neue"/>
                <a:ea typeface="Helvetica Neue"/>
                <a:cs typeface="Helvetica Neue"/>
                <a:sym typeface="Helvetica Neue"/>
              </a:rPr>
              <a:t> que </a:t>
            </a:r>
            <a:r>
              <a:rPr lang="en-US" sz="3733" dirty="0" err="1">
                <a:solidFill>
                  <a:srgbClr val="34526F"/>
                </a:solidFill>
                <a:latin typeface="Helvetica Neue"/>
                <a:ea typeface="Helvetica Neue"/>
                <a:cs typeface="Helvetica Neue"/>
                <a:sym typeface="Helvetica Neue"/>
              </a:rPr>
              <a:t>cada</a:t>
            </a:r>
            <a:r>
              <a:rPr lang="en-US" sz="3733" dirty="0">
                <a:solidFill>
                  <a:srgbClr val="34526F"/>
                </a:solidFill>
                <a:latin typeface="Helvetica Neue"/>
                <a:ea typeface="Helvetica Neue"/>
                <a:cs typeface="Helvetica Neue"/>
                <a:sym typeface="Helvetica Neue"/>
              </a:rPr>
              <a:t> uno </a:t>
            </a:r>
            <a:r>
              <a:rPr lang="en-US" sz="3733" dirty="0" err="1">
                <a:solidFill>
                  <a:srgbClr val="34526F"/>
                </a:solidFill>
                <a:latin typeface="Helvetica Neue"/>
                <a:ea typeface="Helvetica Neue"/>
                <a:cs typeface="Helvetica Neue"/>
                <a:sym typeface="Helvetica Neue"/>
              </a:rPr>
              <a:t>enfretamos</a:t>
            </a:r>
            <a:r>
              <a:rPr lang="en-US" sz="3733" dirty="0">
                <a:solidFill>
                  <a:srgbClr val="34526F"/>
                </a:solidFill>
                <a:latin typeface="Helvetica Neue"/>
                <a:ea typeface="Helvetica Neue"/>
                <a:cs typeface="Helvetica Neue"/>
                <a:sym typeface="Helvetica Neue"/>
              </a:rPr>
              <a:t> con el </a:t>
            </a:r>
            <a:r>
              <a:rPr lang="en-US" sz="3733" dirty="0" err="1">
                <a:solidFill>
                  <a:srgbClr val="34526F"/>
                </a:solidFill>
                <a:latin typeface="Helvetica Neue"/>
                <a:ea typeface="Helvetica Neue"/>
                <a:cs typeface="Helvetica Neue"/>
                <a:sym typeface="Helvetica Neue"/>
              </a:rPr>
              <a:t>dinero</a:t>
            </a:r>
            <a:endParaRPr sz="1867" dirty="0">
              <a:latin typeface="Arial"/>
              <a:cs typeface="Arial"/>
              <a:sym typeface="Arial"/>
            </a:endParaRPr>
          </a:p>
        </p:txBody>
      </p:sp>
      <p:cxnSp>
        <p:nvCxnSpPr>
          <p:cNvPr id="1013" name="Google Shape;1013;p114"/>
          <p:cNvCxnSpPr/>
          <p:nvPr/>
        </p:nvCxnSpPr>
        <p:spPr>
          <a:xfrm>
            <a:off x="1202645" y="1239892"/>
            <a:ext cx="9786715" cy="0"/>
          </a:xfrm>
          <a:prstGeom prst="straightConnector1">
            <a:avLst/>
          </a:prstGeom>
          <a:noFill/>
          <a:ln w="9525" cap="flat" cmpd="sng">
            <a:solidFill>
              <a:srgbClr val="34526F"/>
            </a:solidFill>
            <a:prstDash val="solid"/>
            <a:round/>
            <a:headEnd type="none" w="sm" len="sm"/>
            <a:tailEnd type="none" w="sm" len="sm"/>
          </a:ln>
        </p:spPr>
      </p:cxnSp>
      <p:pic>
        <p:nvPicPr>
          <p:cNvPr id="1014" name="Google Shape;1014;p114"/>
          <p:cNvPicPr preferRelativeResize="0"/>
          <p:nvPr/>
        </p:nvPicPr>
        <p:blipFill rotWithShape="1">
          <a:blip r:embed="rId3">
            <a:alphaModFix/>
          </a:blip>
          <a:srcRect/>
          <a:stretch/>
        </p:blipFill>
        <p:spPr>
          <a:xfrm>
            <a:off x="860529" y="1377946"/>
            <a:ext cx="10470939" cy="3281936"/>
          </a:xfrm>
          <a:prstGeom prst="rect">
            <a:avLst/>
          </a:prstGeom>
          <a:noFill/>
          <a:ln>
            <a:noFill/>
          </a:ln>
        </p:spPr>
      </p:pic>
      <p:grpSp>
        <p:nvGrpSpPr>
          <p:cNvPr id="1015" name="Google Shape;1015;p114"/>
          <p:cNvGrpSpPr/>
          <p:nvPr/>
        </p:nvGrpSpPr>
        <p:grpSpPr>
          <a:xfrm>
            <a:off x="5357327" y="4291963"/>
            <a:ext cx="5764624" cy="1892193"/>
            <a:chOff x="3983424" y="3433870"/>
            <a:chExt cx="4323468" cy="1419145"/>
          </a:xfrm>
        </p:grpSpPr>
        <p:sp>
          <p:nvSpPr>
            <p:cNvPr id="1016" name="Google Shape;1016;p114"/>
            <p:cNvSpPr txBox="1"/>
            <p:nvPr/>
          </p:nvSpPr>
          <p:spPr>
            <a:xfrm>
              <a:off x="4961927" y="3579333"/>
              <a:ext cx="3344965" cy="1273682"/>
            </a:xfrm>
            <a:prstGeom prst="rect">
              <a:avLst/>
            </a:prstGeom>
            <a:noFill/>
            <a:ln>
              <a:noFill/>
            </a:ln>
          </p:spPr>
          <p:txBody>
            <a:bodyPr spcFirstLastPara="1" wrap="square" lIns="121900" tIns="60933" rIns="121900" bIns="60933" anchor="ctr" anchorCtr="0">
              <a:noAutofit/>
            </a:bodyPr>
            <a:lstStyle/>
            <a:p>
              <a:pPr defTabSz="1219170" hangingPunct="1">
                <a:lnSpc>
                  <a:spcPct val="110000"/>
                </a:lnSpc>
                <a:buClr>
                  <a:srgbClr val="9AC0A4"/>
                </a:buClr>
                <a:buSzPts val="1400"/>
              </a:pPr>
              <a:r>
                <a:rPr lang="en-CA" sz="1867" b="1" dirty="0">
                  <a:solidFill>
                    <a:srgbClr val="9AC0A4"/>
                  </a:solidFill>
                  <a:latin typeface="Helvetica Neue"/>
                  <a:ea typeface="Helvetica Neue"/>
                  <a:cs typeface="Helvetica Neue"/>
                  <a:sym typeface="Helvetica Neue"/>
                </a:rPr>
                <a:t>Durante el </a:t>
              </a:r>
              <a:r>
                <a:rPr lang="en-CA" sz="1867" b="1" dirty="0" err="1">
                  <a:solidFill>
                    <a:srgbClr val="9AC0A4"/>
                  </a:solidFill>
                  <a:latin typeface="Helvetica Neue"/>
                  <a:ea typeface="Helvetica Neue"/>
                  <a:cs typeface="Helvetica Neue"/>
                  <a:sym typeface="Helvetica Neue"/>
                </a:rPr>
                <a:t>retiro</a:t>
              </a:r>
              <a:endParaRPr sz="1867" dirty="0">
                <a:solidFill>
                  <a:srgbClr val="9AC0A4"/>
                </a:solidFill>
                <a:latin typeface="Helvetica Neue"/>
                <a:ea typeface="Helvetica Neue"/>
                <a:cs typeface="Helvetica Neue"/>
                <a:sym typeface="Helvetica Neue"/>
              </a:endParaRPr>
            </a:p>
            <a:p>
              <a:pPr defTabSz="1219170" hangingPunct="1">
                <a:lnSpc>
                  <a:spcPct val="110000"/>
                </a:lnSpc>
                <a:buClr>
                  <a:srgbClr val="000000"/>
                </a:buClr>
                <a:buSzPts val="1400"/>
              </a:pPr>
              <a:r>
                <a:rPr lang="en" sz="1867" dirty="0" err="1">
                  <a:latin typeface="Helvetica Neue"/>
                  <a:ea typeface="Helvetica Neue"/>
                  <a:cs typeface="Helvetica Neue"/>
                  <a:sym typeface="Helvetica Neue"/>
                </a:rPr>
                <a:t>Hijos</a:t>
              </a:r>
              <a:r>
                <a:rPr lang="en" sz="1867" dirty="0">
                  <a:latin typeface="Helvetica Neue"/>
                  <a:ea typeface="Helvetica Neue"/>
                  <a:cs typeface="Helvetica Neue"/>
                  <a:sym typeface="Helvetica Neue"/>
                </a:rPr>
                <a:t> </a:t>
              </a:r>
              <a:r>
                <a:rPr lang="en" sz="1867" dirty="0" err="1">
                  <a:latin typeface="Helvetica Neue"/>
                  <a:ea typeface="Helvetica Neue"/>
                  <a:cs typeface="Helvetica Neue"/>
                  <a:sym typeface="Helvetica Neue"/>
                </a:rPr>
                <a:t>grandes</a:t>
              </a:r>
              <a:endParaRPr sz="1867" dirty="0">
                <a:latin typeface="Arial"/>
                <a:cs typeface="Arial"/>
                <a:sym typeface="Arial"/>
              </a:endParaRPr>
            </a:p>
            <a:p>
              <a:pPr defTabSz="1219170" hangingPunct="1">
                <a:lnSpc>
                  <a:spcPct val="110000"/>
                </a:lnSpc>
                <a:buClr>
                  <a:srgbClr val="000000"/>
                </a:buClr>
                <a:buSzPts val="1400"/>
              </a:pPr>
              <a:r>
                <a:rPr lang="en" sz="1867" dirty="0" err="1">
                  <a:latin typeface="Helvetica Neue"/>
                  <a:ea typeface="Helvetica Neue"/>
                  <a:cs typeface="Helvetica Neue"/>
                  <a:sym typeface="Helvetica Neue"/>
                </a:rPr>
                <a:t>Poca</a:t>
              </a:r>
              <a:r>
                <a:rPr lang="en" sz="1867" dirty="0">
                  <a:latin typeface="Helvetica Neue"/>
                  <a:ea typeface="Helvetica Neue"/>
                  <a:cs typeface="Helvetica Neue"/>
                  <a:sym typeface="Helvetica Neue"/>
                </a:rPr>
                <a:t> </a:t>
              </a:r>
              <a:r>
                <a:rPr lang="en" sz="1867" dirty="0" err="1">
                  <a:latin typeface="Helvetica Neue"/>
                  <a:ea typeface="Helvetica Neue"/>
                  <a:cs typeface="Helvetica Neue"/>
                  <a:sym typeface="Helvetica Neue"/>
                </a:rPr>
                <a:t>deuda</a:t>
              </a:r>
              <a:endParaRPr sz="1867" dirty="0">
                <a:latin typeface="Arial"/>
                <a:cs typeface="Arial"/>
                <a:sym typeface="Arial"/>
              </a:endParaRPr>
            </a:p>
            <a:p>
              <a:pPr defTabSz="1219170" hangingPunct="1">
                <a:lnSpc>
                  <a:spcPct val="110000"/>
                </a:lnSpc>
                <a:buClr>
                  <a:srgbClr val="000000"/>
                </a:buClr>
                <a:buSzPts val="1400"/>
              </a:pPr>
              <a:r>
                <a:rPr lang="en-CA" sz="1867" dirty="0" err="1">
                  <a:latin typeface="Helvetica Neue"/>
                  <a:ea typeface="Helvetica Neue"/>
                  <a:cs typeface="Helvetica Neue"/>
                  <a:sym typeface="Helvetica Neue"/>
                </a:rPr>
                <a:t>Hipoteca</a:t>
              </a:r>
              <a:r>
                <a:rPr lang="en-CA" sz="1867" dirty="0">
                  <a:latin typeface="Helvetica Neue"/>
                  <a:ea typeface="Helvetica Neue"/>
                  <a:cs typeface="Helvetica Neue"/>
                  <a:sym typeface="Helvetica Neue"/>
                </a:rPr>
                <a:t> </a:t>
              </a:r>
              <a:r>
                <a:rPr lang="en-CA" sz="1867" dirty="0" err="1">
                  <a:latin typeface="Helvetica Neue"/>
                  <a:ea typeface="Helvetica Neue"/>
                  <a:cs typeface="Helvetica Neue"/>
                  <a:sym typeface="Helvetica Neue"/>
                </a:rPr>
                <a:t>pagada</a:t>
              </a:r>
              <a:endParaRPr sz="1867" dirty="0">
                <a:latin typeface="Arial"/>
                <a:cs typeface="Arial"/>
                <a:sym typeface="Arial"/>
              </a:endParaRPr>
            </a:p>
            <a:p>
              <a:pPr defTabSz="1219170" hangingPunct="1">
                <a:lnSpc>
                  <a:spcPct val="110000"/>
                </a:lnSpc>
                <a:buClr>
                  <a:srgbClr val="000000"/>
                </a:buClr>
                <a:buSzPts val="1400"/>
              </a:pPr>
              <a:r>
                <a:rPr lang="en" sz="1867" b="1" dirty="0">
                  <a:latin typeface="Helvetica Neue"/>
                  <a:ea typeface="Helvetica Neue"/>
                  <a:cs typeface="Helvetica Neue"/>
                  <a:sym typeface="Helvetica Neue"/>
                </a:rPr>
                <a:t>Se </a:t>
              </a:r>
              <a:r>
                <a:rPr lang="en" sz="1867" b="1" dirty="0" err="1">
                  <a:latin typeface="Helvetica Neue"/>
                  <a:ea typeface="Helvetica Neue"/>
                  <a:cs typeface="Helvetica Neue"/>
                  <a:sym typeface="Helvetica Neue"/>
                </a:rPr>
                <a:t>requiere</a:t>
              </a:r>
              <a:r>
                <a:rPr lang="en" sz="1867" b="1" dirty="0">
                  <a:latin typeface="Helvetica Neue"/>
                  <a:ea typeface="Helvetica Neue"/>
                  <a:cs typeface="Helvetica Neue"/>
                  <a:sym typeface="Helvetica Neue"/>
                </a:rPr>
                <a:t> </a:t>
              </a:r>
              <a:r>
                <a:rPr lang="en" sz="1867" b="1" dirty="0" err="1">
                  <a:latin typeface="Helvetica Neue"/>
                  <a:ea typeface="Helvetica Neue"/>
                  <a:cs typeface="Helvetica Neue"/>
                  <a:sym typeface="Helvetica Neue"/>
                </a:rPr>
                <a:t>ingreso</a:t>
              </a:r>
              <a:r>
                <a:rPr lang="en" sz="1867" b="1" dirty="0">
                  <a:latin typeface="Helvetica Neue"/>
                  <a:ea typeface="Helvetica Neue"/>
                  <a:cs typeface="Helvetica Neue"/>
                  <a:sym typeface="Helvetica Neue"/>
                </a:rPr>
                <a:t> para el </a:t>
              </a:r>
              <a:r>
                <a:rPr lang="en" sz="1867" b="1" dirty="0" err="1">
                  <a:latin typeface="Helvetica Neue"/>
                  <a:ea typeface="Helvetica Neue"/>
                  <a:cs typeface="Helvetica Neue"/>
                  <a:sym typeface="Helvetica Neue"/>
                </a:rPr>
                <a:t>retiro</a:t>
              </a:r>
              <a:endParaRPr sz="1867" dirty="0">
                <a:latin typeface="Arial"/>
                <a:cs typeface="Arial"/>
                <a:sym typeface="Arial"/>
              </a:endParaRPr>
            </a:p>
          </p:txBody>
        </p:sp>
        <p:cxnSp>
          <p:nvCxnSpPr>
            <p:cNvPr id="1017" name="Google Shape;1017;p114"/>
            <p:cNvCxnSpPr/>
            <p:nvPr/>
          </p:nvCxnSpPr>
          <p:spPr>
            <a:xfrm>
              <a:off x="3983424" y="3997512"/>
              <a:ext cx="936867" cy="0"/>
            </a:xfrm>
            <a:prstGeom prst="straightConnector1">
              <a:avLst/>
            </a:prstGeom>
            <a:noFill/>
            <a:ln w="25400" cap="rnd" cmpd="sng">
              <a:solidFill>
                <a:schemeClr val="dk1"/>
              </a:solidFill>
              <a:prstDash val="dot"/>
              <a:round/>
              <a:headEnd type="none" w="sm" len="sm"/>
              <a:tailEnd type="none" w="sm" len="sm"/>
            </a:ln>
          </p:spPr>
        </p:cxnSp>
        <p:cxnSp>
          <p:nvCxnSpPr>
            <p:cNvPr id="1018" name="Google Shape;1018;p114"/>
            <p:cNvCxnSpPr/>
            <p:nvPr/>
          </p:nvCxnSpPr>
          <p:spPr>
            <a:xfrm>
              <a:off x="3983424" y="4231163"/>
              <a:ext cx="936867" cy="0"/>
            </a:xfrm>
            <a:prstGeom prst="straightConnector1">
              <a:avLst/>
            </a:prstGeom>
            <a:noFill/>
            <a:ln w="25400" cap="rnd" cmpd="sng">
              <a:solidFill>
                <a:schemeClr val="dk1"/>
              </a:solidFill>
              <a:prstDash val="dot"/>
              <a:round/>
              <a:headEnd type="none" w="sm" len="sm"/>
              <a:tailEnd type="none" w="sm" len="sm"/>
            </a:ln>
          </p:spPr>
        </p:cxnSp>
        <p:cxnSp>
          <p:nvCxnSpPr>
            <p:cNvPr id="1019" name="Google Shape;1019;p114"/>
            <p:cNvCxnSpPr/>
            <p:nvPr/>
          </p:nvCxnSpPr>
          <p:spPr>
            <a:xfrm>
              <a:off x="3983424" y="4464814"/>
              <a:ext cx="936867" cy="0"/>
            </a:xfrm>
            <a:prstGeom prst="straightConnector1">
              <a:avLst/>
            </a:prstGeom>
            <a:noFill/>
            <a:ln w="25400" cap="rnd" cmpd="sng">
              <a:solidFill>
                <a:schemeClr val="dk1"/>
              </a:solidFill>
              <a:prstDash val="dot"/>
              <a:round/>
              <a:headEnd type="none" w="sm" len="sm"/>
              <a:tailEnd type="none" w="sm" len="sm"/>
            </a:ln>
          </p:spPr>
        </p:cxnSp>
        <p:cxnSp>
          <p:nvCxnSpPr>
            <p:cNvPr id="1020" name="Google Shape;1020;p114"/>
            <p:cNvCxnSpPr/>
            <p:nvPr/>
          </p:nvCxnSpPr>
          <p:spPr>
            <a:xfrm>
              <a:off x="3983424" y="4698464"/>
              <a:ext cx="936867" cy="0"/>
            </a:xfrm>
            <a:prstGeom prst="straightConnector1">
              <a:avLst/>
            </a:prstGeom>
            <a:noFill/>
            <a:ln w="25400" cap="rnd" cmpd="sng">
              <a:solidFill>
                <a:schemeClr val="dk1"/>
              </a:solidFill>
              <a:prstDash val="dot"/>
              <a:round/>
              <a:headEnd type="none" w="sm" len="sm"/>
              <a:tailEnd type="none" w="sm" len="sm"/>
            </a:ln>
          </p:spPr>
        </p:cxnSp>
        <p:cxnSp>
          <p:nvCxnSpPr>
            <p:cNvPr id="1021" name="Google Shape;1021;p114"/>
            <p:cNvCxnSpPr/>
            <p:nvPr/>
          </p:nvCxnSpPr>
          <p:spPr>
            <a:xfrm>
              <a:off x="6363762" y="3782368"/>
              <a:ext cx="936867" cy="0"/>
            </a:xfrm>
            <a:prstGeom prst="straightConnector1">
              <a:avLst/>
            </a:prstGeom>
            <a:noFill/>
            <a:ln w="25400" cap="rnd" cmpd="sng">
              <a:solidFill>
                <a:srgbClr val="9AC0A4"/>
              </a:solidFill>
              <a:prstDash val="dot"/>
              <a:round/>
              <a:headEnd type="none" w="sm" len="sm"/>
              <a:tailEnd type="none" w="sm" len="sm"/>
            </a:ln>
          </p:spPr>
        </p:cxnSp>
        <p:cxnSp>
          <p:nvCxnSpPr>
            <p:cNvPr id="1022" name="Google Shape;1022;p114"/>
            <p:cNvCxnSpPr/>
            <p:nvPr/>
          </p:nvCxnSpPr>
          <p:spPr>
            <a:xfrm rot="10800000" flipH="1">
              <a:off x="7384496" y="3433870"/>
              <a:ext cx="1" cy="347006"/>
            </a:xfrm>
            <a:prstGeom prst="straightConnector1">
              <a:avLst/>
            </a:prstGeom>
            <a:noFill/>
            <a:ln w="25400" cap="rnd" cmpd="sng">
              <a:solidFill>
                <a:srgbClr val="9AC0A4"/>
              </a:solidFill>
              <a:prstDash val="dot"/>
              <a:round/>
              <a:headEnd type="none" w="sm" len="sm"/>
              <a:tailEnd type="none" w="sm" len="sm"/>
            </a:ln>
          </p:spPr>
        </p:cxnSp>
      </p:grpSp>
      <p:grpSp>
        <p:nvGrpSpPr>
          <p:cNvPr id="1023" name="Google Shape;1023;p114"/>
          <p:cNvGrpSpPr/>
          <p:nvPr/>
        </p:nvGrpSpPr>
        <p:grpSpPr>
          <a:xfrm>
            <a:off x="624883" y="4485914"/>
            <a:ext cx="4589496" cy="1698242"/>
            <a:chOff x="468662" y="3424916"/>
            <a:chExt cx="3442122" cy="1273682"/>
          </a:xfrm>
        </p:grpSpPr>
        <p:sp>
          <p:nvSpPr>
            <p:cNvPr id="1024" name="Google Shape;1024;p114"/>
            <p:cNvSpPr txBox="1"/>
            <p:nvPr/>
          </p:nvSpPr>
          <p:spPr>
            <a:xfrm>
              <a:off x="468662" y="3424916"/>
              <a:ext cx="3442122" cy="1273682"/>
            </a:xfrm>
            <a:prstGeom prst="rect">
              <a:avLst/>
            </a:prstGeom>
            <a:noFill/>
            <a:ln>
              <a:noFill/>
            </a:ln>
          </p:spPr>
          <p:txBody>
            <a:bodyPr spcFirstLastPara="1" wrap="square" lIns="121900" tIns="60933" rIns="121900" bIns="60933" anchor="ctr" anchorCtr="0">
              <a:noAutofit/>
            </a:bodyPr>
            <a:lstStyle/>
            <a:p>
              <a:pPr algn="r" defTabSz="1219170" hangingPunct="1">
                <a:lnSpc>
                  <a:spcPct val="110000"/>
                </a:lnSpc>
                <a:buClr>
                  <a:srgbClr val="5B9BA9"/>
                </a:buClr>
                <a:buSzPts val="1400"/>
              </a:pPr>
              <a:r>
                <a:rPr lang="en" sz="1867" b="1" dirty="0">
                  <a:solidFill>
                    <a:srgbClr val="5B9BA9"/>
                  </a:solidFill>
                  <a:latin typeface="Helvetica Neue"/>
                  <a:ea typeface="Helvetica Neue"/>
                  <a:cs typeface="Helvetica Neue"/>
                  <a:sym typeface="Helvetica Neue"/>
                </a:rPr>
                <a:t>HOY</a:t>
              </a:r>
              <a:endParaRPr sz="1867" dirty="0">
                <a:solidFill>
                  <a:srgbClr val="5B9BA9"/>
                </a:solidFill>
                <a:latin typeface="Helvetica Neue"/>
                <a:ea typeface="Helvetica Neue"/>
                <a:cs typeface="Helvetica Neue"/>
                <a:sym typeface="Helvetica Neue"/>
              </a:endParaRPr>
            </a:p>
            <a:p>
              <a:pPr algn="r" defTabSz="1219170" hangingPunct="1">
                <a:lnSpc>
                  <a:spcPct val="110000"/>
                </a:lnSpc>
                <a:buClr>
                  <a:srgbClr val="000000"/>
                </a:buClr>
                <a:buSzPts val="1400"/>
              </a:pPr>
              <a:r>
                <a:rPr lang="en" sz="1867" dirty="0" err="1">
                  <a:latin typeface="Helvetica Neue"/>
                  <a:ea typeface="Helvetica Neue"/>
                  <a:cs typeface="Helvetica Neue"/>
                  <a:sym typeface="Helvetica Neue"/>
                </a:rPr>
                <a:t>Niños</a:t>
              </a:r>
              <a:r>
                <a:rPr lang="en" sz="1867" dirty="0">
                  <a:latin typeface="Helvetica Neue"/>
                  <a:ea typeface="Helvetica Neue"/>
                  <a:cs typeface="Helvetica Neue"/>
                  <a:sym typeface="Helvetica Neue"/>
                </a:rPr>
                <a:t> </a:t>
              </a:r>
              <a:r>
                <a:rPr lang="en" sz="1867" dirty="0" err="1">
                  <a:latin typeface="Helvetica Neue"/>
                  <a:ea typeface="Helvetica Neue"/>
                  <a:cs typeface="Helvetica Neue"/>
                  <a:sym typeface="Helvetica Neue"/>
                </a:rPr>
                <a:t>pequeños</a:t>
              </a:r>
              <a:endParaRPr sz="1867" dirty="0">
                <a:latin typeface="Arial"/>
                <a:cs typeface="Arial"/>
                <a:sym typeface="Arial"/>
              </a:endParaRPr>
            </a:p>
            <a:p>
              <a:pPr algn="r" defTabSz="1219170" hangingPunct="1">
                <a:lnSpc>
                  <a:spcPct val="110000"/>
                </a:lnSpc>
                <a:buClr>
                  <a:srgbClr val="000000"/>
                </a:buClr>
                <a:buSzPts val="1400"/>
              </a:pPr>
              <a:r>
                <a:rPr lang="en" sz="1867" dirty="0" err="1">
                  <a:latin typeface="Helvetica Neue"/>
                  <a:ea typeface="Helvetica Neue"/>
                  <a:cs typeface="Helvetica Neue"/>
                  <a:sym typeface="Helvetica Neue"/>
                </a:rPr>
                <a:t>Muy</a:t>
              </a:r>
              <a:r>
                <a:rPr lang="en" sz="1867" dirty="0">
                  <a:latin typeface="Helvetica Neue"/>
                  <a:ea typeface="Helvetica Neue"/>
                  <a:cs typeface="Helvetica Neue"/>
                  <a:sym typeface="Helvetica Neue"/>
                </a:rPr>
                <a:t> </a:t>
              </a:r>
              <a:r>
                <a:rPr lang="en" sz="1867" dirty="0" err="1">
                  <a:latin typeface="Helvetica Neue"/>
                  <a:ea typeface="Helvetica Neue"/>
                  <a:cs typeface="Helvetica Neue"/>
                  <a:sym typeface="Helvetica Neue"/>
                </a:rPr>
                <a:t>endeudados</a:t>
              </a:r>
              <a:endParaRPr sz="1867" dirty="0">
                <a:latin typeface="Arial"/>
                <a:cs typeface="Arial"/>
                <a:sym typeface="Arial"/>
              </a:endParaRPr>
            </a:p>
            <a:p>
              <a:pPr algn="r" defTabSz="1219170" hangingPunct="1">
                <a:lnSpc>
                  <a:spcPct val="110000"/>
                </a:lnSpc>
                <a:buClr>
                  <a:srgbClr val="000000"/>
                </a:buClr>
                <a:buSzPts val="1400"/>
              </a:pPr>
              <a:r>
                <a:rPr lang="en" sz="1867" dirty="0" err="1">
                  <a:latin typeface="Helvetica Neue"/>
                  <a:ea typeface="Helvetica Neue"/>
                  <a:cs typeface="Helvetica Neue"/>
                  <a:sym typeface="Helvetica Neue"/>
                </a:rPr>
                <a:t>Hipoteca</a:t>
              </a:r>
              <a:r>
                <a:rPr lang="en" sz="1867" dirty="0">
                  <a:latin typeface="Helvetica Neue"/>
                  <a:ea typeface="Helvetica Neue"/>
                  <a:cs typeface="Helvetica Neue"/>
                  <a:sym typeface="Helvetica Neue"/>
                </a:rPr>
                <a:t> </a:t>
              </a:r>
              <a:r>
                <a:rPr lang="en" sz="1867" dirty="0" err="1">
                  <a:latin typeface="Helvetica Neue"/>
                  <a:ea typeface="Helvetica Neue"/>
                  <a:cs typeface="Helvetica Neue"/>
                  <a:sym typeface="Helvetica Neue"/>
                </a:rPr>
                <a:t>en</a:t>
              </a:r>
              <a:r>
                <a:rPr lang="en" sz="1867" dirty="0">
                  <a:latin typeface="Helvetica Neue"/>
                  <a:ea typeface="Helvetica Neue"/>
                  <a:cs typeface="Helvetica Neue"/>
                  <a:sym typeface="Helvetica Neue"/>
                </a:rPr>
                <a:t> </a:t>
              </a:r>
              <a:r>
                <a:rPr lang="en" sz="1867" dirty="0" err="1">
                  <a:latin typeface="Helvetica Neue"/>
                  <a:ea typeface="Helvetica Neue"/>
                  <a:cs typeface="Helvetica Neue"/>
                  <a:sym typeface="Helvetica Neue"/>
                </a:rPr>
                <a:t>nuestra</a:t>
              </a:r>
              <a:r>
                <a:rPr lang="en" sz="1867" dirty="0">
                  <a:latin typeface="Helvetica Neue"/>
                  <a:ea typeface="Helvetica Neue"/>
                  <a:cs typeface="Helvetica Neue"/>
                  <a:sym typeface="Helvetica Neue"/>
                </a:rPr>
                <a:t> casa</a:t>
              </a:r>
              <a:endParaRPr sz="1867" dirty="0">
                <a:latin typeface="Arial"/>
                <a:cs typeface="Arial"/>
                <a:sym typeface="Arial"/>
              </a:endParaRPr>
            </a:p>
            <a:p>
              <a:pPr algn="r" defTabSz="1219170" hangingPunct="1">
                <a:lnSpc>
                  <a:spcPct val="110000"/>
                </a:lnSpc>
                <a:buClr>
                  <a:srgbClr val="000000"/>
                </a:buClr>
                <a:buSzPts val="1400"/>
              </a:pPr>
              <a:r>
                <a:rPr lang="en" sz="1867" b="1" dirty="0">
                  <a:latin typeface="Helvetica Neue"/>
                  <a:ea typeface="Helvetica Neue"/>
                  <a:cs typeface="Helvetica Neue"/>
                  <a:sym typeface="Helvetica Neue"/>
                </a:rPr>
                <a:t>Perdida de </a:t>
              </a:r>
              <a:r>
                <a:rPr lang="en" sz="1867" b="1" dirty="0" err="1">
                  <a:latin typeface="Helvetica Neue"/>
                  <a:ea typeface="Helvetica Neue"/>
                  <a:cs typeface="Helvetica Neue"/>
                  <a:sym typeface="Helvetica Neue"/>
                </a:rPr>
                <a:t>ingreso</a:t>
              </a:r>
              <a:r>
                <a:rPr lang="en" sz="1867" b="1" dirty="0">
                  <a:latin typeface="Helvetica Neue"/>
                  <a:ea typeface="Helvetica Neue"/>
                  <a:cs typeface="Helvetica Neue"/>
                  <a:sym typeface="Helvetica Neue"/>
                </a:rPr>
                <a:t> </a:t>
              </a:r>
              <a:r>
                <a:rPr lang="en" sz="1867" b="1" dirty="0" err="1">
                  <a:latin typeface="Helvetica Neue"/>
                  <a:ea typeface="Helvetica Neue"/>
                  <a:cs typeface="Helvetica Neue"/>
                  <a:sym typeface="Helvetica Neue"/>
                </a:rPr>
                <a:t>sería</a:t>
              </a:r>
              <a:r>
                <a:rPr lang="en" sz="1867" b="1" dirty="0">
                  <a:latin typeface="Helvetica Neue"/>
                  <a:ea typeface="Helvetica Neue"/>
                  <a:cs typeface="Helvetica Neue"/>
                  <a:sym typeface="Helvetica Neue"/>
                </a:rPr>
                <a:t> </a:t>
              </a:r>
              <a:r>
                <a:rPr lang="en" sz="1867" b="1" dirty="0" err="1">
                  <a:latin typeface="Helvetica Neue"/>
                  <a:ea typeface="Helvetica Neue"/>
                  <a:cs typeface="Helvetica Neue"/>
                  <a:sym typeface="Helvetica Neue"/>
                </a:rPr>
                <a:t>devastador</a:t>
              </a:r>
              <a:endParaRPr sz="1867" dirty="0">
                <a:latin typeface="Arial"/>
                <a:cs typeface="Arial"/>
                <a:sym typeface="Arial"/>
              </a:endParaRPr>
            </a:p>
          </p:txBody>
        </p:sp>
        <p:cxnSp>
          <p:nvCxnSpPr>
            <p:cNvPr id="1025" name="Google Shape;1025;p114"/>
            <p:cNvCxnSpPr/>
            <p:nvPr/>
          </p:nvCxnSpPr>
          <p:spPr>
            <a:xfrm>
              <a:off x="2297063" y="3782368"/>
              <a:ext cx="936867" cy="0"/>
            </a:xfrm>
            <a:prstGeom prst="straightConnector1">
              <a:avLst/>
            </a:prstGeom>
            <a:noFill/>
            <a:ln w="25400" cap="rnd" cmpd="sng">
              <a:solidFill>
                <a:srgbClr val="5B9BA9"/>
              </a:solidFill>
              <a:prstDash val="dot"/>
              <a:round/>
              <a:headEnd type="none" w="sm" len="sm"/>
              <a:tailEnd type="none" w="sm" len="sm"/>
            </a:ln>
          </p:spPr>
        </p:cxnSp>
        <p:cxnSp>
          <p:nvCxnSpPr>
            <p:cNvPr id="1026" name="Google Shape;1026;p114"/>
            <p:cNvCxnSpPr/>
            <p:nvPr/>
          </p:nvCxnSpPr>
          <p:spPr>
            <a:xfrm rot="10800000" flipH="1">
              <a:off x="2189593" y="3433870"/>
              <a:ext cx="1" cy="347006"/>
            </a:xfrm>
            <a:prstGeom prst="straightConnector1">
              <a:avLst/>
            </a:prstGeom>
            <a:noFill/>
            <a:ln w="25400" cap="rnd" cmpd="sng">
              <a:solidFill>
                <a:srgbClr val="5B9BA9"/>
              </a:solidFill>
              <a:prstDash val="dot"/>
              <a:round/>
              <a:headEnd type="none" w="sm" len="sm"/>
              <a:tailEnd type="none" w="sm" len="sm"/>
            </a:ln>
          </p:spPr>
        </p:cxnSp>
      </p:grpSp>
      <p:sp>
        <p:nvSpPr>
          <p:cNvPr id="1027" name="Google Shape;1027;p114"/>
          <p:cNvSpPr/>
          <p:nvPr/>
        </p:nvSpPr>
        <p:spPr>
          <a:xfrm>
            <a:off x="-220709" y="6054763"/>
            <a:ext cx="12412709" cy="840316"/>
          </a:xfrm>
          <a:prstGeom prst="rect">
            <a:avLst/>
          </a:prstGeom>
          <a:noFill/>
          <a:ln>
            <a:noFill/>
          </a:ln>
        </p:spPr>
        <p:txBody>
          <a:bodyPr spcFirstLastPara="1" wrap="square" lIns="121900" tIns="60933" rIns="121900" bIns="60933" anchor="ctr" anchorCtr="0">
            <a:noAutofit/>
          </a:bodyPr>
          <a:lstStyle/>
          <a:p>
            <a:pPr algn="ctr" defTabSz="1219170" hangingPunct="1">
              <a:buClr>
                <a:srgbClr val="E4021D"/>
              </a:buClr>
              <a:buSzPts val="1800"/>
            </a:pPr>
            <a:r>
              <a:rPr lang="en" sz="2400" dirty="0" err="1">
                <a:solidFill>
                  <a:srgbClr val="E4021D"/>
                </a:solidFill>
                <a:latin typeface="Helvetica Neue"/>
                <a:ea typeface="Helvetica Neue"/>
                <a:cs typeface="Helvetica Neue"/>
                <a:sym typeface="Helvetica Neue"/>
              </a:rPr>
              <a:t>Qué</a:t>
            </a:r>
            <a:r>
              <a:rPr lang="en" sz="2400" dirty="0">
                <a:solidFill>
                  <a:srgbClr val="E4021D"/>
                </a:solidFill>
                <a:latin typeface="Helvetica Neue"/>
                <a:ea typeface="Helvetica Neue"/>
                <a:cs typeface="Helvetica Neue"/>
                <a:sym typeface="Helvetica Neue"/>
              </a:rPr>
              <a:t> </a:t>
            </a:r>
            <a:r>
              <a:rPr lang="en" sz="2400" dirty="0" err="1">
                <a:solidFill>
                  <a:srgbClr val="E4021D"/>
                </a:solidFill>
                <a:latin typeface="Helvetica Neue"/>
                <a:ea typeface="Helvetica Neue"/>
                <a:cs typeface="Helvetica Neue"/>
                <a:sym typeface="Helvetica Neue"/>
              </a:rPr>
              <a:t>compañía</a:t>
            </a:r>
            <a:r>
              <a:rPr lang="en" sz="2400" dirty="0">
                <a:solidFill>
                  <a:srgbClr val="E4021D"/>
                </a:solidFill>
                <a:latin typeface="Helvetica Neue"/>
                <a:ea typeface="Helvetica Neue"/>
                <a:cs typeface="Helvetica Neue"/>
                <a:sym typeface="Helvetica Neue"/>
              </a:rPr>
              <a:t> de </a:t>
            </a:r>
            <a:r>
              <a:rPr lang="en" sz="2400" dirty="0" err="1">
                <a:solidFill>
                  <a:srgbClr val="E4021D"/>
                </a:solidFill>
                <a:latin typeface="Helvetica Neue"/>
                <a:ea typeface="Helvetica Neue"/>
                <a:cs typeface="Helvetica Neue"/>
                <a:sym typeface="Helvetica Neue"/>
              </a:rPr>
              <a:t>seguros</a:t>
            </a:r>
            <a:r>
              <a:rPr lang="en" sz="2400" dirty="0">
                <a:solidFill>
                  <a:srgbClr val="E4021D"/>
                </a:solidFill>
                <a:latin typeface="Helvetica Neue"/>
                <a:ea typeface="Helvetica Neue"/>
                <a:cs typeface="Helvetica Neue"/>
                <a:sym typeface="Helvetica Neue"/>
              </a:rPr>
              <a:t> </a:t>
            </a:r>
            <a:r>
              <a:rPr lang="en" sz="2400" dirty="0" err="1">
                <a:solidFill>
                  <a:srgbClr val="E4021D"/>
                </a:solidFill>
                <a:latin typeface="Helvetica Neue"/>
                <a:ea typeface="Helvetica Neue"/>
                <a:cs typeface="Helvetica Neue"/>
                <a:sym typeface="Helvetica Neue"/>
              </a:rPr>
              <a:t>nos</a:t>
            </a:r>
            <a:r>
              <a:rPr lang="en" sz="2400" dirty="0">
                <a:solidFill>
                  <a:srgbClr val="E4021D"/>
                </a:solidFill>
                <a:latin typeface="Helvetica Neue"/>
                <a:ea typeface="Helvetica Neue"/>
                <a:cs typeface="Helvetica Neue"/>
                <a:sym typeface="Helvetica Neue"/>
              </a:rPr>
              <a:t> </a:t>
            </a:r>
            <a:r>
              <a:rPr lang="en" sz="2400" dirty="0" err="1">
                <a:solidFill>
                  <a:srgbClr val="E4021D"/>
                </a:solidFill>
                <a:latin typeface="Helvetica Neue"/>
                <a:ea typeface="Helvetica Neue"/>
                <a:cs typeface="Helvetica Neue"/>
                <a:sym typeface="Helvetica Neue"/>
              </a:rPr>
              <a:t>enseña</a:t>
            </a:r>
            <a:r>
              <a:rPr lang="en" sz="2400" dirty="0">
                <a:solidFill>
                  <a:srgbClr val="E4021D"/>
                </a:solidFill>
                <a:latin typeface="Helvetica Neue"/>
                <a:ea typeface="Helvetica Neue"/>
                <a:cs typeface="Helvetica Neue"/>
                <a:sym typeface="Helvetica Neue"/>
              </a:rPr>
              <a:t> </a:t>
            </a:r>
            <a:r>
              <a:rPr lang="en" sz="2400" dirty="0" err="1">
                <a:solidFill>
                  <a:srgbClr val="E4021D"/>
                </a:solidFill>
                <a:latin typeface="Helvetica Neue"/>
                <a:ea typeface="Helvetica Neue"/>
                <a:cs typeface="Helvetica Neue"/>
                <a:sym typeface="Helvetica Neue"/>
              </a:rPr>
              <a:t>como</a:t>
            </a:r>
            <a:r>
              <a:rPr lang="en" sz="2400" dirty="0">
                <a:solidFill>
                  <a:srgbClr val="E4021D"/>
                </a:solidFill>
                <a:latin typeface="Helvetica Neue"/>
                <a:ea typeface="Helvetica Neue"/>
                <a:cs typeface="Helvetica Neue"/>
                <a:sym typeface="Helvetica Neue"/>
              </a:rPr>
              <a:t> </a:t>
            </a:r>
            <a:r>
              <a:rPr lang="en" sz="2400" dirty="0" err="1">
                <a:solidFill>
                  <a:srgbClr val="E4021D"/>
                </a:solidFill>
                <a:latin typeface="Helvetica Neue"/>
                <a:ea typeface="Helvetica Neue"/>
                <a:cs typeface="Helvetica Neue"/>
                <a:sym typeface="Helvetica Neue"/>
              </a:rPr>
              <a:t>eliminar</a:t>
            </a:r>
            <a:r>
              <a:rPr lang="en" sz="2400" dirty="0">
                <a:solidFill>
                  <a:srgbClr val="E4021D"/>
                </a:solidFill>
                <a:latin typeface="Helvetica Neue"/>
                <a:ea typeface="Helvetica Neue"/>
                <a:cs typeface="Helvetica Neue"/>
                <a:sym typeface="Helvetica Neue"/>
              </a:rPr>
              <a:t> la </a:t>
            </a:r>
            <a:r>
              <a:rPr lang="en" sz="2400" dirty="0" err="1">
                <a:solidFill>
                  <a:srgbClr val="E4021D"/>
                </a:solidFill>
                <a:latin typeface="Helvetica Neue"/>
                <a:ea typeface="Helvetica Neue"/>
                <a:cs typeface="Helvetica Neue"/>
                <a:sym typeface="Helvetica Neue"/>
              </a:rPr>
              <a:t>necesidad</a:t>
            </a:r>
            <a:r>
              <a:rPr lang="en" sz="2400" dirty="0">
                <a:solidFill>
                  <a:srgbClr val="E4021D"/>
                </a:solidFill>
                <a:latin typeface="Helvetica Neue"/>
                <a:ea typeface="Helvetica Neue"/>
                <a:cs typeface="Helvetica Neue"/>
                <a:sym typeface="Helvetica Neue"/>
              </a:rPr>
              <a:t> de </a:t>
            </a:r>
            <a:r>
              <a:rPr lang="en" sz="2400" dirty="0" err="1">
                <a:solidFill>
                  <a:srgbClr val="E4021D"/>
                </a:solidFill>
                <a:latin typeface="Helvetica Neue"/>
                <a:ea typeface="Helvetica Neue"/>
                <a:cs typeface="Helvetica Neue"/>
                <a:sym typeface="Helvetica Neue"/>
              </a:rPr>
              <a:t>contar</a:t>
            </a:r>
            <a:r>
              <a:rPr lang="en" sz="2400" dirty="0">
                <a:solidFill>
                  <a:srgbClr val="E4021D"/>
                </a:solidFill>
                <a:latin typeface="Helvetica Neue"/>
                <a:ea typeface="Helvetica Neue"/>
                <a:cs typeface="Helvetica Neue"/>
                <a:sym typeface="Helvetica Neue"/>
              </a:rPr>
              <a:t> </a:t>
            </a:r>
          </a:p>
          <a:p>
            <a:pPr algn="ctr" defTabSz="1219170" hangingPunct="1">
              <a:buClr>
                <a:srgbClr val="E4021D"/>
              </a:buClr>
              <a:buSzPts val="1800"/>
            </a:pPr>
            <a:r>
              <a:rPr lang="en" sz="2400" dirty="0">
                <a:solidFill>
                  <a:srgbClr val="E4021D"/>
                </a:solidFill>
                <a:latin typeface="Helvetica Neue"/>
                <a:ea typeface="Helvetica Neue"/>
                <a:cs typeface="Helvetica Neue"/>
                <a:sym typeface="Helvetica Neue"/>
              </a:rPr>
              <a:t>con un </a:t>
            </a:r>
            <a:r>
              <a:rPr lang="en-CA" sz="2400" dirty="0">
                <a:solidFill>
                  <a:srgbClr val="E4021D"/>
                </a:solidFill>
                <a:latin typeface="Helvetica Neue"/>
                <a:ea typeface="Helvetica Neue"/>
                <a:cs typeface="Helvetica Neue"/>
                <a:sym typeface="Helvetica Neue"/>
              </a:rPr>
              <a:t>s</a:t>
            </a:r>
            <a:r>
              <a:rPr lang="en" sz="2400" dirty="0" err="1">
                <a:solidFill>
                  <a:srgbClr val="E4021D"/>
                </a:solidFill>
                <a:latin typeface="Helvetica Neue"/>
                <a:ea typeface="Helvetica Neue"/>
                <a:cs typeface="Helvetica Neue"/>
                <a:sym typeface="Helvetica Neue"/>
              </a:rPr>
              <a:t>eguro</a:t>
            </a:r>
            <a:r>
              <a:rPr lang="en" sz="2400" dirty="0">
                <a:solidFill>
                  <a:srgbClr val="E4021D"/>
                </a:solidFill>
                <a:latin typeface="Helvetica Neue"/>
                <a:ea typeface="Helvetica Neue"/>
                <a:cs typeface="Helvetica Neue"/>
                <a:sym typeface="Helvetica Neue"/>
              </a:rPr>
              <a:t> de </a:t>
            </a:r>
            <a:r>
              <a:rPr lang="en" sz="2400" dirty="0" err="1">
                <a:solidFill>
                  <a:srgbClr val="E4021D"/>
                </a:solidFill>
                <a:latin typeface="Helvetica Neue"/>
                <a:ea typeface="Helvetica Neue"/>
                <a:cs typeface="Helvetica Neue"/>
                <a:sym typeface="Helvetica Neue"/>
              </a:rPr>
              <a:t>vida</a:t>
            </a:r>
            <a:r>
              <a:rPr lang="en" sz="2400" dirty="0">
                <a:solidFill>
                  <a:srgbClr val="E4021D"/>
                </a:solidFill>
                <a:latin typeface="Helvetica Neue"/>
                <a:ea typeface="Helvetica Neue"/>
                <a:cs typeface="Helvetica Neue"/>
                <a:sym typeface="Helvetica Neue"/>
              </a:rPr>
              <a:t>?</a:t>
            </a:r>
            <a:endParaRPr sz="1867" dirty="0">
              <a:latin typeface="Arial"/>
              <a:cs typeface="Arial"/>
              <a:sym typeface="Arial"/>
            </a:endParaRPr>
          </a:p>
        </p:txBody>
      </p:sp>
      <p:sp>
        <p:nvSpPr>
          <p:cNvPr id="1028" name="Google Shape;1028;p114"/>
          <p:cNvSpPr txBox="1">
            <a:spLocks noGrp="1"/>
          </p:cNvSpPr>
          <p:nvPr>
            <p:ph type="sldNum" sz="quarter" idx="12"/>
          </p:nvPr>
        </p:nvSpPr>
        <p:spPr>
          <a:xfrm>
            <a:off x="0" y="6487728"/>
            <a:ext cx="2844800" cy="365125"/>
          </a:xfrm>
          <a:prstGeom prst="rect">
            <a:avLst/>
          </a:prstGeom>
          <a:noFill/>
          <a:ln>
            <a:noFill/>
          </a:ln>
        </p:spPr>
        <p:txBody>
          <a:bodyPr spcFirstLastPara="1" wrap="square" lIns="121900" tIns="60933" rIns="121900" bIns="60933" anchor="ctr" anchorCtr="0">
            <a:noAutofit/>
          </a:bodyPr>
          <a:lstStyle/>
          <a:p>
            <a:pPr defTabSz="1219170" hangingPunct="1">
              <a:buClr>
                <a:srgbClr val="A5A5A5"/>
              </a:buClr>
              <a:buSzPts val="1000"/>
            </a:pPr>
            <a:fld id="{00000000-1234-1234-1234-123412341234}" type="slidenum">
              <a:rPr lang="en"/>
              <a:pPr defTabSz="1219170" hangingPunct="1">
                <a:buClr>
                  <a:srgbClr val="A5A5A5"/>
                </a:buClr>
                <a:buSzPts val="1000"/>
              </a:pPr>
              <a:t>14</a:t>
            </a:fld>
            <a:endParaRPr/>
          </a:p>
        </p:txBody>
      </p:sp>
      <p:pic>
        <p:nvPicPr>
          <p:cNvPr id="1029" name="Google Shape;1029;p114" descr="DecreasingResponsibility_youngfamily.eps"/>
          <p:cNvPicPr preferRelativeResize="0"/>
          <p:nvPr/>
        </p:nvPicPr>
        <p:blipFill rotWithShape="1">
          <a:blip r:embed="rId4">
            <a:alphaModFix/>
          </a:blip>
          <a:srcRect/>
          <a:stretch/>
        </p:blipFill>
        <p:spPr>
          <a:xfrm>
            <a:off x="1959017" y="2398355"/>
            <a:ext cx="1430600" cy="1382219"/>
          </a:xfrm>
          <a:prstGeom prst="rect">
            <a:avLst/>
          </a:prstGeom>
          <a:noFill/>
          <a:ln>
            <a:noFill/>
          </a:ln>
        </p:spPr>
      </p:pic>
      <p:pic>
        <p:nvPicPr>
          <p:cNvPr id="1030" name="Google Shape;1030;p114" descr="DecreasingResponsibility_oldercouple.eps"/>
          <p:cNvPicPr preferRelativeResize="0"/>
          <p:nvPr/>
        </p:nvPicPr>
        <p:blipFill rotWithShape="1">
          <a:blip r:embed="rId5">
            <a:alphaModFix/>
          </a:blip>
          <a:srcRect/>
          <a:stretch/>
        </p:blipFill>
        <p:spPr>
          <a:xfrm>
            <a:off x="9062020" y="2398127"/>
            <a:ext cx="1445563" cy="1377899"/>
          </a:xfrm>
          <a:prstGeom prst="rect">
            <a:avLst/>
          </a:prstGeom>
          <a:noFill/>
          <a:ln>
            <a:noFill/>
          </a:ln>
        </p:spPr>
      </p:pic>
      <p:sp>
        <p:nvSpPr>
          <p:cNvPr id="1031" name="Google Shape;1031;p114"/>
          <p:cNvSpPr txBox="1"/>
          <p:nvPr/>
        </p:nvSpPr>
        <p:spPr>
          <a:xfrm>
            <a:off x="2844800" y="2549631"/>
            <a:ext cx="1977083" cy="861775"/>
          </a:xfrm>
          <a:prstGeom prst="rect">
            <a:avLst/>
          </a:prstGeom>
          <a:noFill/>
          <a:ln>
            <a:noFill/>
          </a:ln>
        </p:spPr>
        <p:txBody>
          <a:bodyPr spcFirstLastPara="1" wrap="square" lIns="121900" tIns="60933" rIns="121900" bIns="60933" anchor="t" anchorCtr="0">
            <a:noAutofit/>
          </a:bodyPr>
          <a:lstStyle/>
          <a:p>
            <a:pPr algn="ctr" defTabSz="1219170" hangingPunct="1">
              <a:buClr>
                <a:srgbClr val="5B9BA9"/>
              </a:buClr>
              <a:buSzPts val="1800"/>
            </a:pPr>
            <a:r>
              <a:rPr lang="en" sz="2400" b="1" dirty="0">
                <a:solidFill>
                  <a:srgbClr val="5B9BA9"/>
                </a:solidFill>
                <a:latin typeface="Helvetica Neue"/>
                <a:ea typeface="Helvetica Neue"/>
                <a:cs typeface="Helvetica Neue"/>
                <a:sym typeface="Helvetica Neue"/>
              </a:rPr>
              <a:t>MORIR MUY PRONTO</a:t>
            </a:r>
            <a:endParaRPr sz="1867" dirty="0">
              <a:latin typeface="Arial"/>
              <a:cs typeface="Arial"/>
              <a:sym typeface="Arial"/>
            </a:endParaRPr>
          </a:p>
        </p:txBody>
      </p:sp>
      <p:sp>
        <p:nvSpPr>
          <p:cNvPr id="1032" name="Google Shape;1032;p114"/>
          <p:cNvSpPr txBox="1"/>
          <p:nvPr/>
        </p:nvSpPr>
        <p:spPr>
          <a:xfrm>
            <a:off x="7411803" y="2501781"/>
            <a:ext cx="1977083" cy="861775"/>
          </a:xfrm>
          <a:prstGeom prst="rect">
            <a:avLst/>
          </a:prstGeom>
          <a:noFill/>
          <a:ln>
            <a:noFill/>
          </a:ln>
        </p:spPr>
        <p:txBody>
          <a:bodyPr spcFirstLastPara="1" wrap="square" lIns="121900" tIns="60933" rIns="121900" bIns="60933" anchor="t" anchorCtr="0">
            <a:noAutofit/>
          </a:bodyPr>
          <a:lstStyle/>
          <a:p>
            <a:pPr algn="ctr" defTabSz="1219170" hangingPunct="1">
              <a:buClr>
                <a:srgbClr val="9AC0A4"/>
              </a:buClr>
              <a:buSzPts val="1800"/>
            </a:pPr>
            <a:r>
              <a:rPr lang="en" sz="2400" b="1" dirty="0">
                <a:solidFill>
                  <a:srgbClr val="9AC0A4"/>
                </a:solidFill>
                <a:latin typeface="Helvetica Neue"/>
                <a:ea typeface="Helvetica Neue"/>
                <a:cs typeface="Helvetica Neue"/>
                <a:sym typeface="Helvetica Neue"/>
              </a:rPr>
              <a:t>VIVIR POR LARGO TIEMPO</a:t>
            </a:r>
            <a:endParaRPr sz="1867" dirty="0">
              <a:latin typeface="Arial"/>
              <a:cs typeface="Arial"/>
              <a:sym typeface="Arial"/>
            </a:endParaRPr>
          </a:p>
        </p:txBody>
      </p:sp>
    </p:spTree>
    <p:extLst>
      <p:ext uri="{BB962C8B-B14F-4D97-AF65-F5344CB8AC3E}">
        <p14:creationId xmlns:p14="http://schemas.microsoft.com/office/powerpoint/2010/main" val="39558369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12"/>
                                        </p:tgtEl>
                                        <p:attrNameLst>
                                          <p:attrName>style.visibility</p:attrName>
                                        </p:attrNameLst>
                                      </p:cBhvr>
                                      <p:to>
                                        <p:strVal val="visible"/>
                                      </p:to>
                                    </p:set>
                                    <p:animEffect transition="in" filter="fade">
                                      <p:cBhvr>
                                        <p:cTn id="7" dur="400"/>
                                        <p:tgtEl>
                                          <p:spTgt spid="1012"/>
                                        </p:tgtEl>
                                      </p:cBhvr>
                                    </p:animEffect>
                                  </p:childTnLst>
                                </p:cTn>
                              </p:par>
                              <p:par>
                                <p:cTn id="8" presetID="10" presetClass="entr" presetSubtype="0" fill="hold" nodeType="withEffect">
                                  <p:stCondLst>
                                    <p:cond delay="0"/>
                                  </p:stCondLst>
                                  <p:childTnLst>
                                    <p:set>
                                      <p:cBhvr>
                                        <p:cTn id="9" dur="1" fill="hold">
                                          <p:stCondLst>
                                            <p:cond delay="0"/>
                                          </p:stCondLst>
                                        </p:cTn>
                                        <p:tgtEl>
                                          <p:spTgt spid="1013"/>
                                        </p:tgtEl>
                                        <p:attrNameLst>
                                          <p:attrName>style.visibility</p:attrName>
                                        </p:attrNameLst>
                                      </p:cBhvr>
                                      <p:to>
                                        <p:strVal val="visible"/>
                                      </p:to>
                                    </p:set>
                                    <p:animEffect transition="in" filter="fade">
                                      <p:cBhvr>
                                        <p:cTn id="10" dur="700"/>
                                        <p:tgtEl>
                                          <p:spTgt spid="10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14"/>
                                        </p:tgtEl>
                                        <p:attrNameLst>
                                          <p:attrName>style.visibility</p:attrName>
                                        </p:attrNameLst>
                                      </p:cBhvr>
                                      <p:to>
                                        <p:strVal val="visible"/>
                                      </p:to>
                                    </p:set>
                                    <p:animEffect transition="in" filter="fade">
                                      <p:cBhvr>
                                        <p:cTn id="15" dur="900"/>
                                        <p:tgtEl>
                                          <p:spTgt spid="1014"/>
                                        </p:tgtEl>
                                      </p:cBhvr>
                                    </p:animEffect>
                                  </p:childTnLst>
                                </p:cTn>
                              </p:par>
                            </p:childTnLst>
                          </p:cTn>
                        </p:par>
                        <p:par>
                          <p:cTn id="16" fill="hold">
                            <p:stCondLst>
                              <p:cond delay="900"/>
                            </p:stCondLst>
                            <p:childTnLst>
                              <p:par>
                                <p:cTn id="17" presetID="10" presetClass="entr" presetSubtype="0" fill="hold" nodeType="afterEffect">
                                  <p:stCondLst>
                                    <p:cond delay="0"/>
                                  </p:stCondLst>
                                  <p:childTnLst>
                                    <p:set>
                                      <p:cBhvr>
                                        <p:cTn id="18" dur="1" fill="hold">
                                          <p:stCondLst>
                                            <p:cond delay="0"/>
                                          </p:stCondLst>
                                        </p:cTn>
                                        <p:tgtEl>
                                          <p:spTgt spid="1029"/>
                                        </p:tgtEl>
                                        <p:attrNameLst>
                                          <p:attrName>style.visibility</p:attrName>
                                        </p:attrNameLst>
                                      </p:cBhvr>
                                      <p:to>
                                        <p:strVal val="visible"/>
                                      </p:to>
                                    </p:set>
                                    <p:animEffect transition="in" filter="fade">
                                      <p:cBhvr>
                                        <p:cTn id="19" dur="300"/>
                                        <p:tgtEl>
                                          <p:spTgt spid="1029"/>
                                        </p:tgtEl>
                                      </p:cBhvr>
                                    </p:animEffect>
                                  </p:childTnLst>
                                </p:cTn>
                              </p:par>
                              <p:par>
                                <p:cTn id="20" presetID="10" presetClass="entr" presetSubtype="0" fill="hold" nodeType="with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fade">
                                      <p:cBhvr>
                                        <p:cTn id="22" dur="300"/>
                                        <p:tgtEl>
                                          <p:spTgt spid="10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3"/>
                                        </p:tgtEl>
                                        <p:attrNameLst>
                                          <p:attrName>style.visibility</p:attrName>
                                        </p:attrNameLst>
                                      </p:cBhvr>
                                      <p:to>
                                        <p:strVal val="visible"/>
                                      </p:to>
                                    </p:set>
                                    <p:animEffect transition="in" filter="fade">
                                      <p:cBhvr>
                                        <p:cTn id="27" dur="300"/>
                                        <p:tgtEl>
                                          <p:spTgt spid="10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15"/>
                                        </p:tgtEl>
                                        <p:attrNameLst>
                                          <p:attrName>style.visibility</p:attrName>
                                        </p:attrNameLst>
                                      </p:cBhvr>
                                      <p:to>
                                        <p:strVal val="visible"/>
                                      </p:to>
                                    </p:set>
                                    <p:animEffect transition="in" filter="fade">
                                      <p:cBhvr>
                                        <p:cTn id="32" dur="300"/>
                                        <p:tgtEl>
                                          <p:spTgt spid="10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300"/>
                                        <p:tgtEl>
                                          <p:spTgt spid="1029"/>
                                        </p:tgtEl>
                                      </p:cBhvr>
                                    </p:animEffect>
                                    <p:set>
                                      <p:cBhvr>
                                        <p:cTn id="37" dur="1" fill="hold">
                                          <p:stCondLst>
                                            <p:cond delay="300"/>
                                          </p:stCondLst>
                                        </p:cTn>
                                        <p:tgtEl>
                                          <p:spTgt spid="1029"/>
                                        </p:tgtEl>
                                        <p:attrNameLst>
                                          <p:attrName>style.visibility</p:attrName>
                                        </p:attrNameLst>
                                      </p:cBhvr>
                                      <p:to>
                                        <p:strVal val="hidden"/>
                                      </p:to>
                                    </p:set>
                                  </p:childTnLst>
                                </p:cTn>
                              </p:par>
                            </p:childTnLst>
                          </p:cTn>
                        </p:par>
                        <p:par>
                          <p:cTn id="38" fill="hold">
                            <p:stCondLst>
                              <p:cond delay="300"/>
                            </p:stCondLst>
                            <p:childTnLst>
                              <p:par>
                                <p:cTn id="39" presetID="10" presetClass="entr" presetSubtype="0" fill="hold" nodeType="afterEffect">
                                  <p:stCondLst>
                                    <p:cond delay="0"/>
                                  </p:stCondLst>
                                  <p:childTnLst>
                                    <p:set>
                                      <p:cBhvr>
                                        <p:cTn id="40" dur="1" fill="hold">
                                          <p:stCondLst>
                                            <p:cond delay="0"/>
                                          </p:stCondLst>
                                        </p:cTn>
                                        <p:tgtEl>
                                          <p:spTgt spid="1031"/>
                                        </p:tgtEl>
                                        <p:attrNameLst>
                                          <p:attrName>style.visibility</p:attrName>
                                        </p:attrNameLst>
                                      </p:cBhvr>
                                      <p:to>
                                        <p:strVal val="visible"/>
                                      </p:to>
                                    </p:set>
                                    <p:animEffect transition="in" filter="fade">
                                      <p:cBhvr>
                                        <p:cTn id="41" dur="300"/>
                                        <p:tgtEl>
                                          <p:spTgt spid="103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300"/>
                                        <p:tgtEl>
                                          <p:spTgt spid="1030"/>
                                        </p:tgtEl>
                                      </p:cBhvr>
                                    </p:animEffect>
                                    <p:set>
                                      <p:cBhvr>
                                        <p:cTn id="46" dur="1" fill="hold">
                                          <p:stCondLst>
                                            <p:cond delay="300"/>
                                          </p:stCondLst>
                                        </p:cTn>
                                        <p:tgtEl>
                                          <p:spTgt spid="1030"/>
                                        </p:tgtEl>
                                        <p:attrNameLst>
                                          <p:attrName>style.visibility</p:attrName>
                                        </p:attrNameLst>
                                      </p:cBhvr>
                                      <p:to>
                                        <p:strVal val="hidden"/>
                                      </p:to>
                                    </p:set>
                                  </p:childTnLst>
                                </p:cTn>
                              </p:par>
                            </p:childTnLst>
                          </p:cTn>
                        </p:par>
                        <p:par>
                          <p:cTn id="47" fill="hold">
                            <p:stCondLst>
                              <p:cond delay="300"/>
                            </p:stCondLst>
                            <p:childTnLst>
                              <p:par>
                                <p:cTn id="48" presetID="10" presetClass="entr" presetSubtype="0" fill="hold" nodeType="afterEffect">
                                  <p:stCondLst>
                                    <p:cond delay="0"/>
                                  </p:stCondLst>
                                  <p:childTnLst>
                                    <p:set>
                                      <p:cBhvr>
                                        <p:cTn id="49" dur="1" fill="hold">
                                          <p:stCondLst>
                                            <p:cond delay="0"/>
                                          </p:stCondLst>
                                        </p:cTn>
                                        <p:tgtEl>
                                          <p:spTgt spid="1032"/>
                                        </p:tgtEl>
                                        <p:attrNameLst>
                                          <p:attrName>style.visibility</p:attrName>
                                        </p:attrNameLst>
                                      </p:cBhvr>
                                      <p:to>
                                        <p:strVal val="visible"/>
                                      </p:to>
                                    </p:set>
                                    <p:animEffect transition="in" filter="fade">
                                      <p:cBhvr>
                                        <p:cTn id="50" dur="300"/>
                                        <p:tgtEl>
                                          <p:spTgt spid="103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300"/>
                                        <p:tgtEl>
                                          <p:spTgt spid="1015"/>
                                        </p:tgtEl>
                                      </p:cBhvr>
                                    </p:animEffect>
                                    <p:set>
                                      <p:cBhvr>
                                        <p:cTn id="55" dur="1" fill="hold">
                                          <p:stCondLst>
                                            <p:cond delay="300"/>
                                          </p:stCondLst>
                                        </p:cTn>
                                        <p:tgtEl>
                                          <p:spTgt spid="1015"/>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300"/>
                                        <p:tgtEl>
                                          <p:spTgt spid="1023"/>
                                        </p:tgtEl>
                                      </p:cBhvr>
                                    </p:animEffect>
                                    <p:set>
                                      <p:cBhvr>
                                        <p:cTn id="58" dur="1" fill="hold">
                                          <p:stCondLst>
                                            <p:cond delay="300"/>
                                          </p:stCondLst>
                                        </p:cTn>
                                        <p:tgtEl>
                                          <p:spTgt spid="1023"/>
                                        </p:tgtEl>
                                        <p:attrNameLst>
                                          <p:attrName>style.visibility</p:attrName>
                                        </p:attrNameLst>
                                      </p:cBhvr>
                                      <p:to>
                                        <p:strVal val="hidden"/>
                                      </p:to>
                                    </p:set>
                                  </p:childTnLst>
                                </p:cTn>
                              </p:par>
                            </p:childTnLst>
                          </p:cTn>
                        </p:par>
                        <p:par>
                          <p:cTn id="59" fill="hold">
                            <p:stCondLst>
                              <p:cond delay="300"/>
                            </p:stCondLst>
                            <p:childTnLst>
                              <p:par>
                                <p:cTn id="60" presetID="10" presetClass="entr" presetSubtype="0" fill="hold" nodeType="afterEffect">
                                  <p:stCondLst>
                                    <p:cond delay="0"/>
                                  </p:stCondLst>
                                  <p:childTnLst>
                                    <p:set>
                                      <p:cBhvr>
                                        <p:cTn id="61" dur="1" fill="hold">
                                          <p:stCondLst>
                                            <p:cond delay="0"/>
                                          </p:stCondLst>
                                        </p:cTn>
                                        <p:tgtEl>
                                          <p:spTgt spid="1027"/>
                                        </p:tgtEl>
                                        <p:attrNameLst>
                                          <p:attrName>style.visibility</p:attrName>
                                        </p:attrNameLst>
                                      </p:cBhvr>
                                      <p:to>
                                        <p:strVal val="visible"/>
                                      </p:to>
                                    </p:set>
                                    <p:animEffect transition="in" filter="fade">
                                      <p:cBhvr>
                                        <p:cTn id="62" dur="3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30"/>
          <p:cNvPicPr preferRelativeResize="0"/>
          <p:nvPr/>
        </p:nvPicPr>
        <p:blipFill rotWithShape="1">
          <a:blip r:embed="rId3">
            <a:alphaModFix/>
          </a:blip>
          <a:srcRect l="1367" t="219" r="928" b="12015"/>
          <a:stretch/>
        </p:blipFill>
        <p:spPr>
          <a:xfrm>
            <a:off x="10004611" y="2484532"/>
            <a:ext cx="1848383" cy="2324413"/>
          </a:xfrm>
          <a:prstGeom prst="rect">
            <a:avLst/>
          </a:prstGeom>
          <a:noFill/>
          <a:ln>
            <a:noFill/>
          </a:ln>
        </p:spPr>
      </p:pic>
      <p:sp>
        <p:nvSpPr>
          <p:cNvPr id="221" name="Google Shape;221;p30"/>
          <p:cNvSpPr txBox="1"/>
          <p:nvPr/>
        </p:nvSpPr>
        <p:spPr>
          <a:xfrm>
            <a:off x="0" y="-175303"/>
            <a:ext cx="12192000" cy="1325600"/>
          </a:xfrm>
          <a:prstGeom prst="rect">
            <a:avLst/>
          </a:prstGeom>
          <a:solidFill>
            <a:srgbClr val="0070C0"/>
          </a:solidFill>
          <a:ln>
            <a:noFill/>
          </a:ln>
        </p:spPr>
        <p:txBody>
          <a:bodyPr spcFirstLastPara="1" wrap="square" lIns="91433" tIns="45700" rIns="91433" bIns="45700" anchor="ctr" anchorCtr="0">
            <a:noAutofit/>
          </a:bodyPr>
          <a:lstStyle/>
          <a:p>
            <a:pPr algn="ctr">
              <a:buClr>
                <a:schemeClr val="lt1"/>
              </a:buClr>
              <a:buSzPts val="2400"/>
            </a:pPr>
            <a:r>
              <a:rPr lang="en" sz="3200" b="1" dirty="0">
                <a:solidFill>
                  <a:schemeClr val="lt1"/>
                </a:solidFill>
                <a:latin typeface="Calibri"/>
                <a:ea typeface="Calibri"/>
                <a:cs typeface="Calibri"/>
                <a:sym typeface="Calibri"/>
              </a:rPr>
              <a:t>Si </a:t>
            </a:r>
            <a:r>
              <a:rPr lang="en" sz="3200" b="1" dirty="0" err="1">
                <a:solidFill>
                  <a:schemeClr val="lt1"/>
                </a:solidFill>
                <a:latin typeface="Calibri"/>
                <a:ea typeface="Calibri"/>
                <a:cs typeface="Calibri"/>
                <a:sym typeface="Calibri"/>
              </a:rPr>
              <a:t>mueres</a:t>
            </a:r>
            <a:r>
              <a:rPr lang="en" sz="3200" b="1" dirty="0">
                <a:solidFill>
                  <a:schemeClr val="lt1"/>
                </a:solidFill>
                <a:latin typeface="Calibri"/>
                <a:ea typeface="Calibri"/>
                <a:cs typeface="Calibri"/>
                <a:sym typeface="Calibri"/>
              </a:rPr>
              <a:t> </a:t>
            </a:r>
            <a:r>
              <a:rPr lang="en" sz="3200" b="1" dirty="0" err="1">
                <a:solidFill>
                  <a:schemeClr val="lt1"/>
                </a:solidFill>
                <a:latin typeface="Calibri"/>
                <a:ea typeface="Calibri"/>
                <a:cs typeface="Calibri"/>
                <a:sym typeface="Calibri"/>
              </a:rPr>
              <a:t>mañana</a:t>
            </a:r>
            <a:r>
              <a:rPr lang="en" sz="3200" b="1" dirty="0">
                <a:solidFill>
                  <a:schemeClr val="lt1"/>
                </a:solidFill>
                <a:latin typeface="Calibri"/>
                <a:ea typeface="Calibri"/>
                <a:cs typeface="Calibri"/>
                <a:sym typeface="Calibri"/>
              </a:rPr>
              <a:t>, </a:t>
            </a:r>
            <a:r>
              <a:rPr lang="en" sz="3200" b="1" dirty="0" err="1">
                <a:solidFill>
                  <a:schemeClr val="lt1"/>
                </a:solidFill>
                <a:latin typeface="Calibri"/>
                <a:ea typeface="Calibri"/>
                <a:cs typeface="Calibri"/>
                <a:sym typeface="Calibri"/>
              </a:rPr>
              <a:t>desearías</a:t>
            </a:r>
            <a:r>
              <a:rPr lang="en" sz="3200" b="1" dirty="0">
                <a:solidFill>
                  <a:schemeClr val="lt1"/>
                </a:solidFill>
                <a:latin typeface="Calibri"/>
                <a:ea typeface="Calibri"/>
                <a:cs typeface="Calibri"/>
                <a:sym typeface="Calibri"/>
              </a:rPr>
              <a:t> que </a:t>
            </a:r>
            <a:r>
              <a:rPr lang="en" sz="3200" b="1" dirty="0" err="1">
                <a:solidFill>
                  <a:schemeClr val="lt1"/>
                </a:solidFill>
                <a:latin typeface="Calibri"/>
                <a:ea typeface="Calibri"/>
                <a:cs typeface="Calibri"/>
                <a:sym typeface="Calibri"/>
              </a:rPr>
              <a:t>tu</a:t>
            </a:r>
            <a:r>
              <a:rPr lang="en" sz="3200" b="1" dirty="0">
                <a:solidFill>
                  <a:schemeClr val="lt1"/>
                </a:solidFill>
                <a:latin typeface="Calibri"/>
                <a:ea typeface="Calibri"/>
                <a:cs typeface="Calibri"/>
                <a:sym typeface="Calibri"/>
              </a:rPr>
              <a:t> </a:t>
            </a:r>
            <a:r>
              <a:rPr lang="en" sz="3200" b="1" dirty="0" err="1">
                <a:solidFill>
                  <a:schemeClr val="lt1"/>
                </a:solidFill>
                <a:latin typeface="Calibri"/>
                <a:ea typeface="Calibri"/>
                <a:cs typeface="Calibri"/>
                <a:sym typeface="Calibri"/>
              </a:rPr>
              <a:t>familia</a:t>
            </a:r>
            <a:r>
              <a:rPr lang="en" sz="3200" b="1" dirty="0">
                <a:solidFill>
                  <a:schemeClr val="lt1"/>
                </a:solidFill>
                <a:latin typeface="Calibri"/>
                <a:ea typeface="Calibri"/>
                <a:cs typeface="Calibri"/>
                <a:sym typeface="Calibri"/>
              </a:rPr>
              <a:t> </a:t>
            </a:r>
            <a:r>
              <a:rPr lang="en" sz="3200" b="1" dirty="0" err="1">
                <a:solidFill>
                  <a:schemeClr val="lt1"/>
                </a:solidFill>
                <a:latin typeface="Calibri"/>
                <a:ea typeface="Calibri"/>
                <a:cs typeface="Calibri"/>
                <a:sym typeface="Calibri"/>
              </a:rPr>
              <a:t>quedase</a:t>
            </a:r>
            <a:r>
              <a:rPr lang="en" sz="3200" b="1" dirty="0">
                <a:solidFill>
                  <a:schemeClr val="lt1"/>
                </a:solidFill>
                <a:latin typeface="Calibri"/>
                <a:ea typeface="Calibri"/>
                <a:cs typeface="Calibri"/>
                <a:sym typeface="Calibri"/>
              </a:rPr>
              <a:t> </a:t>
            </a:r>
            <a:r>
              <a:rPr lang="en" sz="3200" b="1" dirty="0" err="1">
                <a:solidFill>
                  <a:schemeClr val="lt1"/>
                </a:solidFill>
                <a:latin typeface="Calibri"/>
                <a:ea typeface="Calibri"/>
                <a:cs typeface="Calibri"/>
                <a:sym typeface="Calibri"/>
              </a:rPr>
              <a:t>financieramente</a:t>
            </a:r>
            <a:r>
              <a:rPr lang="en" sz="3200" b="1" dirty="0">
                <a:solidFill>
                  <a:schemeClr val="lt1"/>
                </a:solidFill>
                <a:latin typeface="Calibri"/>
                <a:ea typeface="Calibri"/>
                <a:cs typeface="Calibri"/>
                <a:sym typeface="Calibri"/>
              </a:rPr>
              <a:t>:</a:t>
            </a:r>
            <a:endParaRPr sz="1467" dirty="0"/>
          </a:p>
          <a:p>
            <a:pPr algn="ctr">
              <a:buClr>
                <a:schemeClr val="lt1"/>
              </a:buClr>
              <a:buSzPts val="2400"/>
            </a:pPr>
            <a:r>
              <a:rPr lang="en-CA" sz="3200" b="1" dirty="0">
                <a:solidFill>
                  <a:schemeClr val="lt1"/>
                </a:solidFill>
                <a:latin typeface="Calibri"/>
                <a:ea typeface="Calibri"/>
                <a:cs typeface="Calibri"/>
                <a:sym typeface="Calibri"/>
              </a:rPr>
              <a:t>U</a:t>
            </a:r>
            <a:r>
              <a:rPr lang="en" sz="3200" b="1" dirty="0">
                <a:solidFill>
                  <a:schemeClr val="lt1"/>
                </a:solidFill>
                <a:latin typeface="Calibri"/>
                <a:ea typeface="Calibri"/>
                <a:cs typeface="Calibri"/>
                <a:sym typeface="Calibri"/>
              </a:rPr>
              <a:t>n poco </a:t>
            </a:r>
            <a:r>
              <a:rPr lang="en" sz="3200" b="1" dirty="0" err="1">
                <a:solidFill>
                  <a:schemeClr val="lt1"/>
                </a:solidFill>
                <a:latin typeface="Calibri"/>
                <a:ea typeface="Calibri"/>
                <a:cs typeface="Calibri"/>
                <a:sym typeface="Calibri"/>
              </a:rPr>
              <a:t>mejor</a:t>
            </a:r>
            <a:r>
              <a:rPr lang="en" sz="3200" b="1" dirty="0">
                <a:solidFill>
                  <a:schemeClr val="lt1"/>
                </a:solidFill>
                <a:latin typeface="Calibri"/>
                <a:ea typeface="Calibri"/>
                <a:cs typeface="Calibri"/>
                <a:sym typeface="Calibri"/>
              </a:rPr>
              <a:t>, </a:t>
            </a:r>
            <a:r>
              <a:rPr lang="en" sz="3200" b="1" dirty="0" err="1">
                <a:solidFill>
                  <a:schemeClr val="lt1"/>
                </a:solidFill>
                <a:latin typeface="Calibri"/>
                <a:ea typeface="Calibri"/>
                <a:cs typeface="Calibri"/>
                <a:sym typeface="Calibri"/>
              </a:rPr>
              <a:t>igual</a:t>
            </a:r>
            <a:r>
              <a:rPr lang="en" sz="3200" b="1" dirty="0">
                <a:solidFill>
                  <a:schemeClr val="lt1"/>
                </a:solidFill>
                <a:latin typeface="Calibri"/>
                <a:ea typeface="Calibri"/>
                <a:cs typeface="Calibri"/>
                <a:sym typeface="Calibri"/>
              </a:rPr>
              <a:t>, o pear?</a:t>
            </a:r>
            <a:endParaRPr sz="3200" b="1" dirty="0">
              <a:solidFill>
                <a:schemeClr val="lt1"/>
              </a:solidFill>
              <a:latin typeface="Calibri"/>
              <a:ea typeface="Calibri"/>
              <a:cs typeface="Calibri"/>
              <a:sym typeface="Calibri"/>
            </a:endParaRPr>
          </a:p>
        </p:txBody>
      </p:sp>
      <p:pic>
        <p:nvPicPr>
          <p:cNvPr id="222" name="Google Shape;222;p30"/>
          <p:cNvPicPr preferRelativeResize="0"/>
          <p:nvPr/>
        </p:nvPicPr>
        <p:blipFill rotWithShape="1">
          <a:blip r:embed="rId4">
            <a:alphaModFix/>
          </a:blip>
          <a:srcRect/>
          <a:stretch/>
        </p:blipFill>
        <p:spPr>
          <a:xfrm>
            <a:off x="396566" y="2785254"/>
            <a:ext cx="2217543" cy="2107612"/>
          </a:xfrm>
          <a:prstGeom prst="rect">
            <a:avLst/>
          </a:prstGeom>
          <a:noFill/>
          <a:ln>
            <a:noFill/>
          </a:ln>
        </p:spPr>
      </p:pic>
      <p:sp>
        <p:nvSpPr>
          <p:cNvPr id="224" name="Google Shape;224;p30"/>
          <p:cNvSpPr/>
          <p:nvPr/>
        </p:nvSpPr>
        <p:spPr>
          <a:xfrm>
            <a:off x="2866542" y="2092951"/>
            <a:ext cx="7261600" cy="4217686"/>
          </a:xfrm>
          <a:prstGeom prst="rect">
            <a:avLst/>
          </a:prstGeom>
          <a:noFill/>
          <a:ln>
            <a:noFill/>
          </a:ln>
        </p:spPr>
        <p:txBody>
          <a:bodyPr spcFirstLastPara="1" wrap="square" lIns="121900" tIns="60967" rIns="121900" bIns="60967" anchor="ctr" anchorCtr="0">
            <a:noAutofit/>
          </a:bodyPr>
          <a:lstStyle/>
          <a:p>
            <a:pPr marL="457189" indent="-448722">
              <a:buClr>
                <a:schemeClr val="dk1"/>
              </a:buClr>
              <a:buSzPts val="2100"/>
              <a:buFont typeface="Calibri"/>
              <a:buAutoNum type="arabicPeriod"/>
            </a:pPr>
            <a:r>
              <a:rPr lang="en" sz="2800" b="1" dirty="0">
                <a:solidFill>
                  <a:schemeClr val="dk1"/>
                </a:solidFill>
                <a:latin typeface="Calibri"/>
                <a:ea typeface="Calibri"/>
                <a:cs typeface="Calibri"/>
                <a:sym typeface="Calibri"/>
              </a:rPr>
              <a:t>No lo </a:t>
            </a:r>
            <a:r>
              <a:rPr lang="en" sz="2800" b="1" dirty="0" err="1">
                <a:solidFill>
                  <a:schemeClr val="dk1"/>
                </a:solidFill>
                <a:latin typeface="Calibri"/>
                <a:ea typeface="Calibri"/>
                <a:cs typeface="Calibri"/>
                <a:sym typeface="Calibri"/>
              </a:rPr>
              <a:t>suficiente</a:t>
            </a:r>
            <a:r>
              <a:rPr lang="en" sz="2800" b="1" dirty="0">
                <a:solidFill>
                  <a:schemeClr val="dk1"/>
                </a:solidFill>
                <a:latin typeface="Calibri"/>
                <a:ea typeface="Calibri"/>
                <a:cs typeface="Calibri"/>
                <a:sym typeface="Calibri"/>
              </a:rPr>
              <a:t>. </a:t>
            </a:r>
            <a:r>
              <a:rPr lang="en" sz="2800" dirty="0" err="1">
                <a:solidFill>
                  <a:schemeClr val="dk1"/>
                </a:solidFill>
                <a:latin typeface="Calibri"/>
                <a:ea typeface="Calibri"/>
                <a:cs typeface="Calibri"/>
                <a:sym typeface="Calibri"/>
              </a:rPr>
              <a:t>Puede</a:t>
            </a:r>
            <a:r>
              <a:rPr lang="en" sz="2800" dirty="0">
                <a:solidFill>
                  <a:schemeClr val="dk1"/>
                </a:solidFill>
                <a:latin typeface="Calibri"/>
                <a:ea typeface="Calibri"/>
                <a:cs typeface="Calibri"/>
                <a:sym typeface="Calibri"/>
              </a:rPr>
              <a:t> ser </a:t>
            </a:r>
            <a:r>
              <a:rPr lang="en" sz="2800" dirty="0" err="1">
                <a:solidFill>
                  <a:schemeClr val="dk1"/>
                </a:solidFill>
                <a:latin typeface="Calibri"/>
                <a:ea typeface="Calibri"/>
                <a:cs typeface="Calibri"/>
                <a:sym typeface="Calibri"/>
              </a:rPr>
              <a:t>devastador</a:t>
            </a:r>
            <a:r>
              <a:rPr lang="en" sz="2800" dirty="0">
                <a:solidFill>
                  <a:schemeClr val="dk1"/>
                </a:solidFill>
                <a:latin typeface="Calibri"/>
                <a:ea typeface="Calibri"/>
                <a:cs typeface="Calibri"/>
                <a:sym typeface="Calibri"/>
              </a:rPr>
              <a:t>.</a:t>
            </a:r>
            <a:endParaRPr sz="2800" b="1" dirty="0">
              <a:solidFill>
                <a:schemeClr val="dk1"/>
              </a:solidFill>
              <a:latin typeface="Calibri"/>
              <a:ea typeface="Calibri"/>
              <a:cs typeface="Calibri"/>
              <a:sym typeface="Calibri"/>
            </a:endParaRPr>
          </a:p>
          <a:p>
            <a:pPr marL="457189" indent="-448722">
              <a:buClr>
                <a:schemeClr val="dk1"/>
              </a:buClr>
              <a:buSzPts val="2100"/>
              <a:buFont typeface="Calibri"/>
              <a:buAutoNum type="arabicPeriod"/>
            </a:pPr>
            <a:r>
              <a:rPr lang="en" sz="2800" b="1" dirty="0">
                <a:solidFill>
                  <a:schemeClr val="dk1"/>
                </a:solidFill>
                <a:latin typeface="Calibri"/>
                <a:ea typeface="Calibri"/>
                <a:cs typeface="Calibri"/>
                <a:sym typeface="Calibri"/>
              </a:rPr>
              <a:t>Tipo </a:t>
            </a:r>
            <a:r>
              <a:rPr lang="en" sz="2800" b="1" dirty="0" err="1">
                <a:solidFill>
                  <a:schemeClr val="dk1"/>
                </a:solidFill>
                <a:latin typeface="Calibri"/>
                <a:ea typeface="Calibri"/>
                <a:cs typeface="Calibri"/>
                <a:sym typeface="Calibri"/>
              </a:rPr>
              <a:t>erróneo</a:t>
            </a:r>
            <a:r>
              <a:rPr lang="en" sz="2800" b="1" dirty="0">
                <a:solidFill>
                  <a:schemeClr val="dk1"/>
                </a:solidFill>
                <a:latin typeface="Calibri"/>
                <a:ea typeface="Calibri"/>
                <a:cs typeface="Calibri"/>
                <a:sym typeface="Calibri"/>
              </a:rPr>
              <a:t>:  </a:t>
            </a:r>
            <a:r>
              <a:rPr lang="en" sz="2800" dirty="0">
                <a:solidFill>
                  <a:schemeClr val="dk1"/>
                </a:solidFill>
                <a:latin typeface="Calibri"/>
                <a:ea typeface="Calibri"/>
                <a:cs typeface="Calibri"/>
                <a:sym typeface="Calibri"/>
              </a:rPr>
              <a:t>Seguro de </a:t>
            </a:r>
            <a:r>
              <a:rPr lang="en" sz="2800" dirty="0" err="1">
                <a:solidFill>
                  <a:schemeClr val="dk1"/>
                </a:solidFill>
                <a:latin typeface="Calibri"/>
                <a:ea typeface="Calibri"/>
                <a:cs typeface="Calibri"/>
                <a:sym typeface="Calibri"/>
              </a:rPr>
              <a:t>vida</a:t>
            </a:r>
            <a:r>
              <a:rPr lang="en" sz="2800" dirty="0">
                <a:solidFill>
                  <a:schemeClr val="dk1"/>
                </a:solidFill>
                <a:latin typeface="Calibri"/>
                <a:ea typeface="Calibri"/>
                <a:cs typeface="Calibri"/>
                <a:sym typeface="Calibri"/>
              </a:rPr>
              <a:t> con valor </a:t>
            </a:r>
            <a:r>
              <a:rPr lang="en" sz="2800" dirty="0" err="1">
                <a:solidFill>
                  <a:schemeClr val="dk1"/>
                </a:solidFill>
                <a:latin typeface="Calibri"/>
                <a:ea typeface="Calibri"/>
                <a:cs typeface="Calibri"/>
                <a:sym typeface="Calibri"/>
              </a:rPr>
              <a:t>efectivo</a:t>
            </a:r>
            <a:endParaRPr sz="1467" dirty="0"/>
          </a:p>
          <a:p>
            <a:pPr marL="457189" indent="-448722">
              <a:buClr>
                <a:schemeClr val="dk1"/>
              </a:buClr>
              <a:buSzPts val="2100"/>
              <a:buFont typeface="Calibri"/>
              <a:buAutoNum type="arabicPeriod"/>
            </a:pPr>
            <a:r>
              <a:rPr lang="en" sz="2800" b="1" dirty="0" err="1">
                <a:solidFill>
                  <a:schemeClr val="dk1"/>
                </a:solidFill>
                <a:latin typeface="Calibri"/>
                <a:ea typeface="Calibri"/>
                <a:cs typeface="Calibri"/>
                <a:sym typeface="Calibri"/>
              </a:rPr>
              <a:t>Término</a:t>
            </a:r>
            <a:r>
              <a:rPr lang="en" sz="2800" b="1" dirty="0">
                <a:solidFill>
                  <a:schemeClr val="dk1"/>
                </a:solidFill>
                <a:latin typeface="Calibri"/>
                <a:ea typeface="Calibri"/>
                <a:cs typeface="Calibri"/>
                <a:sym typeface="Calibri"/>
              </a:rPr>
              <a:t> por una </a:t>
            </a:r>
            <a:r>
              <a:rPr lang="en" sz="2800" b="1" dirty="0" err="1">
                <a:solidFill>
                  <a:schemeClr val="dk1"/>
                </a:solidFill>
                <a:latin typeface="Calibri"/>
                <a:ea typeface="Calibri"/>
                <a:cs typeface="Calibri"/>
                <a:sym typeface="Calibri"/>
              </a:rPr>
              <a:t>compañía</a:t>
            </a:r>
            <a:r>
              <a:rPr lang="en" sz="2800" b="1" dirty="0">
                <a:solidFill>
                  <a:schemeClr val="dk1"/>
                </a:solidFill>
                <a:latin typeface="Calibri"/>
                <a:ea typeface="Calibri"/>
                <a:cs typeface="Calibri"/>
                <a:sym typeface="Calibri"/>
              </a:rPr>
              <a:t> que </a:t>
            </a:r>
            <a:r>
              <a:rPr lang="en" sz="2800" b="1" dirty="0" err="1">
                <a:solidFill>
                  <a:schemeClr val="dk1"/>
                </a:solidFill>
                <a:latin typeface="Calibri"/>
                <a:ea typeface="Calibri"/>
                <a:cs typeface="Calibri"/>
                <a:sym typeface="Calibri"/>
              </a:rPr>
              <a:t>vende</a:t>
            </a:r>
            <a:r>
              <a:rPr lang="en" sz="2800" b="1" dirty="0">
                <a:solidFill>
                  <a:schemeClr val="dk1"/>
                </a:solidFill>
                <a:latin typeface="Calibri"/>
                <a:ea typeface="Calibri"/>
                <a:cs typeface="Calibri"/>
                <a:sym typeface="Calibri"/>
              </a:rPr>
              <a:t> valor </a:t>
            </a:r>
            <a:r>
              <a:rPr lang="en" sz="2800" b="1" dirty="0" err="1">
                <a:solidFill>
                  <a:schemeClr val="dk1"/>
                </a:solidFill>
                <a:latin typeface="Calibri"/>
                <a:ea typeface="Calibri"/>
                <a:cs typeface="Calibri"/>
                <a:sym typeface="Calibri"/>
              </a:rPr>
              <a:t>efectivo</a:t>
            </a:r>
            <a:endParaRPr lang="en" sz="2800" b="1" dirty="0">
              <a:solidFill>
                <a:schemeClr val="dk1"/>
              </a:solidFill>
              <a:latin typeface="Calibri"/>
              <a:ea typeface="Calibri"/>
              <a:cs typeface="Calibri"/>
              <a:sym typeface="Calibri"/>
            </a:endParaRPr>
          </a:p>
          <a:p>
            <a:pPr marL="457189" indent="-448722">
              <a:buClr>
                <a:schemeClr val="dk1"/>
              </a:buClr>
              <a:buSzPts val="2100"/>
              <a:buFont typeface="Calibri"/>
              <a:buAutoNum type="arabicPeriod"/>
            </a:pPr>
            <a:r>
              <a:rPr lang="en" sz="2800" b="1" dirty="0" err="1">
                <a:solidFill>
                  <a:schemeClr val="dk1"/>
                </a:solidFill>
                <a:latin typeface="Calibri"/>
                <a:ea typeface="Calibri"/>
                <a:cs typeface="Calibri"/>
                <a:sym typeface="Calibri"/>
              </a:rPr>
              <a:t>Inpagable</a:t>
            </a:r>
            <a:r>
              <a:rPr lang="en" sz="2800" b="1" dirty="0">
                <a:solidFill>
                  <a:schemeClr val="dk1"/>
                </a:solidFill>
                <a:latin typeface="Calibri"/>
                <a:ea typeface="Calibri"/>
                <a:cs typeface="Calibri"/>
                <a:sym typeface="Calibri"/>
              </a:rPr>
              <a:t> a la </a:t>
            </a:r>
            <a:r>
              <a:rPr lang="en" sz="2800" b="1" dirty="0" err="1">
                <a:solidFill>
                  <a:schemeClr val="dk1"/>
                </a:solidFill>
                <a:latin typeface="Calibri"/>
                <a:ea typeface="Calibri"/>
                <a:cs typeface="Calibri"/>
                <a:sym typeface="Calibri"/>
              </a:rPr>
              <a:t>renovación</a:t>
            </a:r>
            <a:r>
              <a:rPr lang="en" sz="2800" dirty="0">
                <a:solidFill>
                  <a:schemeClr val="dk1"/>
                </a:solidFill>
                <a:latin typeface="Calibri"/>
                <a:ea typeface="Calibri"/>
                <a:cs typeface="Calibri"/>
                <a:sym typeface="Calibri"/>
              </a:rPr>
              <a:t>, </a:t>
            </a:r>
            <a:r>
              <a:rPr lang="en" sz="2800" dirty="0" err="1">
                <a:solidFill>
                  <a:schemeClr val="dk1"/>
                </a:solidFill>
                <a:latin typeface="Calibri"/>
                <a:ea typeface="Calibri"/>
                <a:cs typeface="Calibri"/>
                <a:sym typeface="Calibri"/>
              </a:rPr>
              <a:t>creando</a:t>
            </a:r>
            <a:r>
              <a:rPr lang="en" sz="2800" dirty="0">
                <a:solidFill>
                  <a:schemeClr val="dk1"/>
                </a:solidFill>
                <a:latin typeface="Calibri"/>
                <a:ea typeface="Calibri"/>
                <a:cs typeface="Calibri"/>
                <a:sym typeface="Calibri"/>
              </a:rPr>
              <a:t> un </a:t>
            </a:r>
            <a:r>
              <a:rPr lang="en" sz="2800" dirty="0" err="1">
                <a:solidFill>
                  <a:schemeClr val="dk1"/>
                </a:solidFill>
                <a:latin typeface="Calibri"/>
                <a:ea typeface="Calibri"/>
                <a:cs typeface="Calibri"/>
                <a:sym typeface="Calibri"/>
              </a:rPr>
              <a:t>riesgo</a:t>
            </a:r>
            <a:r>
              <a:rPr lang="en" sz="2800" dirty="0">
                <a:solidFill>
                  <a:schemeClr val="dk1"/>
                </a:solidFill>
                <a:latin typeface="Calibri"/>
                <a:ea typeface="Calibri"/>
                <a:cs typeface="Calibri"/>
                <a:sym typeface="Calibri"/>
              </a:rPr>
              <a:t> </a:t>
            </a:r>
            <a:r>
              <a:rPr lang="en" sz="2800" dirty="0" err="1">
                <a:solidFill>
                  <a:schemeClr val="dk1"/>
                </a:solidFill>
                <a:latin typeface="Calibri"/>
                <a:ea typeface="Calibri"/>
                <a:cs typeface="Calibri"/>
                <a:sym typeface="Calibri"/>
              </a:rPr>
              <a:t>muy</a:t>
            </a:r>
            <a:r>
              <a:rPr lang="en" sz="2800" dirty="0">
                <a:solidFill>
                  <a:schemeClr val="dk1"/>
                </a:solidFill>
                <a:latin typeface="Calibri"/>
                <a:ea typeface="Calibri"/>
                <a:cs typeface="Calibri"/>
                <a:sym typeface="Calibri"/>
              </a:rPr>
              <a:t> alto para la </a:t>
            </a:r>
            <a:r>
              <a:rPr lang="en" sz="2800" dirty="0" err="1">
                <a:solidFill>
                  <a:schemeClr val="dk1"/>
                </a:solidFill>
                <a:latin typeface="Calibri"/>
                <a:ea typeface="Calibri"/>
                <a:cs typeface="Calibri"/>
                <a:sym typeface="Calibri"/>
              </a:rPr>
              <a:t>familia</a:t>
            </a:r>
            <a:r>
              <a:rPr lang="en" sz="2800" dirty="0">
                <a:solidFill>
                  <a:schemeClr val="dk1"/>
                </a:solidFill>
                <a:latin typeface="Calibri"/>
                <a:ea typeface="Calibri"/>
                <a:cs typeface="Calibri"/>
                <a:sym typeface="Calibri"/>
              </a:rPr>
              <a:t>.</a:t>
            </a:r>
            <a:endParaRPr lang="en" sz="2800" b="1" dirty="0">
              <a:solidFill>
                <a:schemeClr val="dk1"/>
              </a:solidFill>
              <a:latin typeface="Calibri"/>
              <a:ea typeface="Calibri"/>
              <a:cs typeface="Calibri"/>
              <a:sym typeface="Calibri"/>
            </a:endParaRPr>
          </a:p>
          <a:p>
            <a:pPr marL="457189" indent="-448722">
              <a:buClr>
                <a:schemeClr val="dk1"/>
              </a:buClr>
              <a:buSzPts val="2100"/>
              <a:buFont typeface="Calibri"/>
              <a:buAutoNum type="arabicPeriod"/>
            </a:pPr>
            <a:r>
              <a:rPr lang="en" sz="2800" b="1" dirty="0" err="1">
                <a:solidFill>
                  <a:schemeClr val="dk1"/>
                </a:solidFill>
                <a:latin typeface="Calibri"/>
                <a:ea typeface="Calibri"/>
                <a:cs typeface="Calibri"/>
                <a:sym typeface="Calibri"/>
              </a:rPr>
              <a:t>Postergar</a:t>
            </a:r>
            <a:r>
              <a:rPr lang="en" sz="2800" b="1" dirty="0">
                <a:solidFill>
                  <a:schemeClr val="dk1"/>
                </a:solidFill>
                <a:latin typeface="Calibri"/>
                <a:ea typeface="Calibri"/>
                <a:cs typeface="Calibri"/>
                <a:sym typeface="Calibri"/>
              </a:rPr>
              <a:t>. </a:t>
            </a:r>
            <a:r>
              <a:rPr lang="en" sz="2800" dirty="0" err="1">
                <a:solidFill>
                  <a:schemeClr val="dk1"/>
                </a:solidFill>
                <a:latin typeface="Calibri"/>
                <a:ea typeface="Calibri"/>
                <a:cs typeface="Calibri"/>
                <a:sym typeface="Calibri"/>
              </a:rPr>
              <a:t>Colocando</a:t>
            </a:r>
            <a:r>
              <a:rPr lang="en" sz="2800" dirty="0">
                <a:solidFill>
                  <a:schemeClr val="dk1"/>
                </a:solidFill>
                <a:latin typeface="Calibri"/>
                <a:ea typeface="Calibri"/>
                <a:cs typeface="Calibri"/>
                <a:sym typeface="Calibri"/>
              </a:rPr>
              <a:t> la </a:t>
            </a:r>
            <a:r>
              <a:rPr lang="en" sz="2800" dirty="0" err="1">
                <a:solidFill>
                  <a:schemeClr val="dk1"/>
                </a:solidFill>
                <a:latin typeface="Calibri"/>
                <a:ea typeface="Calibri"/>
                <a:cs typeface="Calibri"/>
                <a:sym typeface="Calibri"/>
              </a:rPr>
              <a:t>familia</a:t>
            </a:r>
            <a:r>
              <a:rPr lang="en" sz="2800" dirty="0">
                <a:solidFill>
                  <a:schemeClr val="dk1"/>
                </a:solidFill>
                <a:latin typeface="Calibri"/>
                <a:ea typeface="Calibri"/>
                <a:cs typeface="Calibri"/>
                <a:sym typeface="Calibri"/>
              </a:rPr>
              <a:t> </a:t>
            </a:r>
            <a:r>
              <a:rPr lang="en" sz="2800" dirty="0" err="1">
                <a:solidFill>
                  <a:schemeClr val="dk1"/>
                </a:solidFill>
                <a:latin typeface="Calibri"/>
                <a:ea typeface="Calibri"/>
                <a:cs typeface="Calibri"/>
                <a:sym typeface="Calibri"/>
              </a:rPr>
              <a:t>en</a:t>
            </a:r>
            <a:r>
              <a:rPr lang="en" sz="2800" dirty="0">
                <a:solidFill>
                  <a:schemeClr val="dk1"/>
                </a:solidFill>
                <a:latin typeface="Calibri"/>
                <a:ea typeface="Calibri"/>
                <a:cs typeface="Calibri"/>
                <a:sym typeface="Calibri"/>
              </a:rPr>
              <a:t> </a:t>
            </a:r>
            <a:r>
              <a:rPr lang="en" sz="2800" dirty="0" err="1">
                <a:solidFill>
                  <a:schemeClr val="dk1"/>
                </a:solidFill>
                <a:latin typeface="Calibri"/>
                <a:ea typeface="Calibri"/>
                <a:cs typeface="Calibri"/>
                <a:sym typeface="Calibri"/>
              </a:rPr>
              <a:t>riesgo</a:t>
            </a:r>
            <a:endParaRPr lang="en" sz="2800" dirty="0">
              <a:solidFill>
                <a:schemeClr val="dk1"/>
              </a:solidFill>
              <a:latin typeface="Calibri"/>
              <a:ea typeface="Calibri"/>
              <a:cs typeface="Calibri"/>
              <a:sym typeface="Calibri"/>
            </a:endParaRPr>
          </a:p>
          <a:p>
            <a:pPr marL="522817" indent="-514350">
              <a:buClr>
                <a:schemeClr val="dk1"/>
              </a:buClr>
              <a:buSzPts val="2100"/>
              <a:buAutoNum type="arabicPeriod"/>
            </a:pPr>
            <a:r>
              <a:rPr lang="en" sz="2800" b="1" dirty="0">
                <a:solidFill>
                  <a:schemeClr val="dk1"/>
                </a:solidFill>
                <a:latin typeface="Calibri"/>
                <a:ea typeface="Calibri"/>
                <a:cs typeface="Calibri"/>
                <a:sym typeface="Calibri"/>
              </a:rPr>
              <a:t>Seguro </a:t>
            </a:r>
            <a:r>
              <a:rPr lang="en" sz="2800" b="1" dirty="0" err="1">
                <a:solidFill>
                  <a:schemeClr val="dk1"/>
                </a:solidFill>
                <a:latin typeface="Calibri"/>
                <a:ea typeface="Calibri"/>
                <a:cs typeface="Calibri"/>
                <a:sym typeface="Calibri"/>
              </a:rPr>
              <a:t>grupal</a:t>
            </a:r>
            <a:r>
              <a:rPr lang="en" sz="2800" b="1" dirty="0">
                <a:solidFill>
                  <a:schemeClr val="dk1"/>
                </a:solidFill>
                <a:latin typeface="Calibri"/>
                <a:ea typeface="Calibri"/>
                <a:cs typeface="Calibri"/>
                <a:sym typeface="Calibri"/>
              </a:rPr>
              <a:t>.  </a:t>
            </a:r>
            <a:r>
              <a:rPr lang="en" sz="2800" dirty="0" err="1">
                <a:solidFill>
                  <a:schemeClr val="dk1"/>
                </a:solidFill>
                <a:latin typeface="Calibri"/>
                <a:ea typeface="Calibri"/>
                <a:cs typeface="Calibri"/>
                <a:sym typeface="Calibri"/>
              </a:rPr>
              <a:t>Quizás</a:t>
            </a:r>
            <a:r>
              <a:rPr lang="en" sz="2800" dirty="0">
                <a:solidFill>
                  <a:schemeClr val="dk1"/>
                </a:solidFill>
                <a:latin typeface="Calibri"/>
                <a:ea typeface="Calibri"/>
                <a:cs typeface="Calibri"/>
                <a:sym typeface="Calibri"/>
              </a:rPr>
              <a:t> no </a:t>
            </a:r>
            <a:r>
              <a:rPr lang="en" sz="2800" dirty="0" err="1">
                <a:solidFill>
                  <a:schemeClr val="dk1"/>
                </a:solidFill>
                <a:latin typeface="Calibri"/>
                <a:ea typeface="Calibri"/>
                <a:cs typeface="Calibri"/>
                <a:sym typeface="Calibri"/>
              </a:rPr>
              <a:t>paguen</a:t>
            </a:r>
            <a:r>
              <a:rPr lang="en" sz="2800" dirty="0">
                <a:solidFill>
                  <a:schemeClr val="dk1"/>
                </a:solidFill>
                <a:latin typeface="Calibri"/>
                <a:ea typeface="Calibri"/>
                <a:cs typeface="Calibri"/>
                <a:sym typeface="Calibri"/>
              </a:rPr>
              <a:t> </a:t>
            </a:r>
            <a:r>
              <a:rPr lang="en" sz="2800" dirty="0" err="1">
                <a:solidFill>
                  <a:schemeClr val="dk1"/>
                </a:solidFill>
                <a:latin typeface="Calibri"/>
                <a:ea typeface="Calibri"/>
                <a:cs typeface="Calibri"/>
                <a:sym typeface="Calibri"/>
              </a:rPr>
              <a:t>en</a:t>
            </a:r>
            <a:r>
              <a:rPr lang="en" sz="2800" dirty="0">
                <a:solidFill>
                  <a:schemeClr val="dk1"/>
                </a:solidFill>
                <a:latin typeface="Calibri"/>
                <a:ea typeface="Calibri"/>
                <a:cs typeface="Calibri"/>
                <a:sym typeface="Calibri"/>
              </a:rPr>
              <a:t> un </a:t>
            </a:r>
            <a:r>
              <a:rPr lang="en" sz="2800" dirty="0" err="1">
                <a:solidFill>
                  <a:schemeClr val="dk1"/>
                </a:solidFill>
                <a:latin typeface="Calibri"/>
                <a:ea typeface="Calibri"/>
                <a:cs typeface="Calibri"/>
                <a:sym typeface="Calibri"/>
              </a:rPr>
              <a:t>siniestro</a:t>
            </a:r>
            <a:r>
              <a:rPr lang="en" sz="2800" dirty="0">
                <a:solidFill>
                  <a:schemeClr val="dk1"/>
                </a:solidFill>
                <a:latin typeface="Calibri"/>
                <a:ea typeface="Calibri"/>
                <a:cs typeface="Calibri"/>
                <a:sym typeface="Calibri"/>
              </a:rPr>
              <a:t>.</a:t>
            </a:r>
            <a:endParaRPr sz="1467" dirty="0"/>
          </a:p>
        </p:txBody>
      </p:sp>
      <p:sp>
        <p:nvSpPr>
          <p:cNvPr id="225" name="Google Shape;225;p30"/>
          <p:cNvSpPr/>
          <p:nvPr/>
        </p:nvSpPr>
        <p:spPr>
          <a:xfrm>
            <a:off x="0" y="1345024"/>
            <a:ext cx="12192000" cy="553200"/>
          </a:xfrm>
          <a:prstGeom prst="rect">
            <a:avLst/>
          </a:prstGeom>
          <a:noFill/>
          <a:ln>
            <a:noFill/>
          </a:ln>
        </p:spPr>
        <p:txBody>
          <a:bodyPr spcFirstLastPara="1" wrap="square" lIns="121900" tIns="60967" rIns="121900" bIns="60967" anchor="ctr" anchorCtr="0">
            <a:noAutofit/>
          </a:bodyPr>
          <a:lstStyle/>
          <a:p>
            <a:pPr algn="ctr"/>
            <a:r>
              <a:rPr lang="en" sz="2800" b="1" u="sng" dirty="0">
                <a:solidFill>
                  <a:schemeClr val="dk1"/>
                </a:solidFill>
                <a:latin typeface="Calibri"/>
                <a:ea typeface="Calibri"/>
                <a:cs typeface="Calibri"/>
                <a:sym typeface="Calibri"/>
              </a:rPr>
              <a:t>5 </a:t>
            </a:r>
            <a:r>
              <a:rPr lang="en" sz="2800" b="1" u="sng" dirty="0" err="1">
                <a:solidFill>
                  <a:schemeClr val="dk1"/>
                </a:solidFill>
                <a:latin typeface="Calibri"/>
                <a:ea typeface="Calibri"/>
                <a:cs typeface="Calibri"/>
                <a:sym typeface="Calibri"/>
              </a:rPr>
              <a:t>grandes</a:t>
            </a:r>
            <a:r>
              <a:rPr lang="en" sz="2800" b="1" u="sng" dirty="0">
                <a:solidFill>
                  <a:schemeClr val="dk1"/>
                </a:solidFill>
                <a:latin typeface="Calibri"/>
                <a:ea typeface="Calibri"/>
                <a:cs typeface="Calibri"/>
                <a:sym typeface="Calibri"/>
              </a:rPr>
              <a:t> </a:t>
            </a:r>
            <a:r>
              <a:rPr lang="en" sz="2800" b="1" u="sng" dirty="0" err="1">
                <a:solidFill>
                  <a:schemeClr val="dk1"/>
                </a:solidFill>
                <a:latin typeface="Calibri"/>
                <a:ea typeface="Calibri"/>
                <a:cs typeface="Calibri"/>
                <a:sym typeface="Calibri"/>
              </a:rPr>
              <a:t>errores</a:t>
            </a:r>
            <a:endParaRPr sz="1467" dirty="0"/>
          </a:p>
        </p:txBody>
      </p:sp>
    </p:spTree>
    <p:extLst>
      <p:ext uri="{BB962C8B-B14F-4D97-AF65-F5344CB8AC3E}">
        <p14:creationId xmlns:p14="http://schemas.microsoft.com/office/powerpoint/2010/main" val="38084835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22"/>
                                        </p:tgtEl>
                                        <p:attrNameLst>
                                          <p:attrName>style.visibility</p:attrName>
                                        </p:attrNameLst>
                                      </p:cBhvr>
                                      <p:to>
                                        <p:strVal val="visible"/>
                                      </p:to>
                                    </p:set>
                                    <p:anim calcmode="lin" valueType="num">
                                      <p:cBhvr additive="base">
                                        <p:cTn id="7" dur="500"/>
                                        <p:tgtEl>
                                          <p:spTgt spid="222"/>
                                        </p:tgtEl>
                                        <p:attrNameLst>
                                          <p:attrName>ppt_w</p:attrName>
                                        </p:attrNameLst>
                                      </p:cBhvr>
                                      <p:tavLst>
                                        <p:tav tm="0">
                                          <p:val>
                                            <p:strVal val="0"/>
                                          </p:val>
                                        </p:tav>
                                        <p:tav tm="100000">
                                          <p:val>
                                            <p:strVal val="#ppt_w"/>
                                          </p:val>
                                        </p:tav>
                                      </p:tavLst>
                                    </p:anim>
                                    <p:anim calcmode="lin" valueType="num">
                                      <p:cBhvr additive="base">
                                        <p:cTn id="8" dur="500"/>
                                        <p:tgtEl>
                                          <p:spTgt spid="222"/>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20"/>
                                        </p:tgtEl>
                                        <p:attrNameLst>
                                          <p:attrName>style.visibility</p:attrName>
                                        </p:attrNameLst>
                                      </p:cBhvr>
                                      <p:to>
                                        <p:strVal val="visible"/>
                                      </p:to>
                                    </p:set>
                                    <p:anim calcmode="lin" valueType="num">
                                      <p:cBhvr additive="base">
                                        <p:cTn id="11" dur="500"/>
                                        <p:tgtEl>
                                          <p:spTgt spid="220"/>
                                        </p:tgtEl>
                                        <p:attrNameLst>
                                          <p:attrName>ppt_w</p:attrName>
                                        </p:attrNameLst>
                                      </p:cBhvr>
                                      <p:tavLst>
                                        <p:tav tm="0">
                                          <p:val>
                                            <p:strVal val="0"/>
                                          </p:val>
                                        </p:tav>
                                        <p:tav tm="100000">
                                          <p:val>
                                            <p:strVal val="#ppt_w"/>
                                          </p:val>
                                        </p:tav>
                                      </p:tavLst>
                                    </p:anim>
                                    <p:anim calcmode="lin" valueType="num">
                                      <p:cBhvr additive="base">
                                        <p:cTn id="12" dur="500"/>
                                        <p:tgtEl>
                                          <p:spTgt spid="220"/>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225"/>
                                        </p:tgtEl>
                                        <p:attrNameLst>
                                          <p:attrName>style.visibility</p:attrName>
                                        </p:attrNameLst>
                                      </p:cBhvr>
                                      <p:to>
                                        <p:strVal val="visible"/>
                                      </p:to>
                                    </p:set>
                                    <p:anim calcmode="lin" valueType="num">
                                      <p:cBhvr additive="base">
                                        <p:cTn id="17" dur="500"/>
                                        <p:tgtEl>
                                          <p:spTgt spid="225"/>
                                        </p:tgtEl>
                                        <p:attrNameLst>
                                          <p:attrName>ppt_w</p:attrName>
                                        </p:attrNameLst>
                                      </p:cBhvr>
                                      <p:tavLst>
                                        <p:tav tm="0">
                                          <p:val>
                                            <p:strVal val="0"/>
                                          </p:val>
                                        </p:tav>
                                        <p:tav tm="100000">
                                          <p:val>
                                            <p:strVal val="#ppt_w"/>
                                          </p:val>
                                        </p:tav>
                                      </p:tavLst>
                                    </p:anim>
                                    <p:anim calcmode="lin" valueType="num">
                                      <p:cBhvr additive="base">
                                        <p:cTn id="18" dur="500"/>
                                        <p:tgtEl>
                                          <p:spTgt spid="225"/>
                                        </p:tgtEl>
                                        <p:attrNameLst>
                                          <p:attrName>ppt_h</p:attrName>
                                        </p:attrNameLst>
                                      </p:cBhvr>
                                      <p:tavLst>
                                        <p:tav tm="0">
                                          <p:val>
                                            <p:str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24">
                                            <p:txEl>
                                              <p:pRg st="0" end="0"/>
                                            </p:txEl>
                                          </p:spTgt>
                                        </p:tgtEl>
                                        <p:attrNameLst>
                                          <p:attrName>style.visibility</p:attrName>
                                        </p:attrNameLst>
                                      </p:cBhvr>
                                      <p:to>
                                        <p:strVal val="visible"/>
                                      </p:to>
                                    </p:set>
                                    <p:animEffect transition="in" filter="fade">
                                      <p:cBhvr>
                                        <p:cTn id="23" dur="500"/>
                                        <p:tgtEl>
                                          <p:spTgt spid="22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24">
                                            <p:txEl>
                                              <p:pRg st="1" end="1"/>
                                            </p:txEl>
                                          </p:spTgt>
                                        </p:tgtEl>
                                        <p:attrNameLst>
                                          <p:attrName>style.visibility</p:attrName>
                                        </p:attrNameLst>
                                      </p:cBhvr>
                                      <p:to>
                                        <p:strVal val="visible"/>
                                      </p:to>
                                    </p:set>
                                    <p:animEffect transition="in" filter="fade">
                                      <p:cBhvr>
                                        <p:cTn id="28" dur="500"/>
                                        <p:tgtEl>
                                          <p:spTgt spid="22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24">
                                            <p:txEl>
                                              <p:pRg st="2" end="2"/>
                                            </p:txEl>
                                          </p:spTgt>
                                        </p:tgtEl>
                                        <p:attrNameLst>
                                          <p:attrName>style.visibility</p:attrName>
                                        </p:attrNameLst>
                                      </p:cBhvr>
                                      <p:to>
                                        <p:strVal val="visible"/>
                                      </p:to>
                                    </p:set>
                                    <p:animEffect transition="in" filter="fade">
                                      <p:cBhvr>
                                        <p:cTn id="33" dur="500"/>
                                        <p:tgtEl>
                                          <p:spTgt spid="22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24">
                                            <p:txEl>
                                              <p:pRg st="3" end="3"/>
                                            </p:txEl>
                                          </p:spTgt>
                                        </p:tgtEl>
                                        <p:attrNameLst>
                                          <p:attrName>style.visibility</p:attrName>
                                        </p:attrNameLst>
                                      </p:cBhvr>
                                      <p:to>
                                        <p:strVal val="visible"/>
                                      </p:to>
                                    </p:set>
                                    <p:animEffect transition="in" filter="fade">
                                      <p:cBhvr>
                                        <p:cTn id="38" dur="500"/>
                                        <p:tgtEl>
                                          <p:spTgt spid="224">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24">
                                            <p:txEl>
                                              <p:pRg st="4" end="4"/>
                                            </p:txEl>
                                          </p:spTgt>
                                        </p:tgtEl>
                                        <p:attrNameLst>
                                          <p:attrName>style.visibility</p:attrName>
                                        </p:attrNameLst>
                                      </p:cBhvr>
                                      <p:to>
                                        <p:strVal val="visible"/>
                                      </p:to>
                                    </p:set>
                                    <p:animEffect transition="in" filter="fade">
                                      <p:cBhvr>
                                        <p:cTn id="43" dur="500"/>
                                        <p:tgtEl>
                                          <p:spTgt spid="224">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24">
                                            <p:txEl>
                                              <p:pRg st="5" end="5"/>
                                            </p:txEl>
                                          </p:spTgt>
                                        </p:tgtEl>
                                        <p:attrNameLst>
                                          <p:attrName>style.visibility</p:attrName>
                                        </p:attrNameLst>
                                      </p:cBhvr>
                                      <p:to>
                                        <p:strVal val="visible"/>
                                      </p:to>
                                    </p:set>
                                    <p:animEffect transition="in" filter="fade">
                                      <p:cBhvr>
                                        <p:cTn id="48" dur="500"/>
                                        <p:tgtEl>
                                          <p:spTgt spid="22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sp>
        <p:nvSpPr>
          <p:cNvPr id="1052" name="Google Shape;1052;p116"/>
          <p:cNvSpPr txBox="1"/>
          <p:nvPr/>
        </p:nvSpPr>
        <p:spPr>
          <a:xfrm>
            <a:off x="422871" y="1623531"/>
            <a:ext cx="5115206" cy="641683"/>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1600"/>
            </a:pPr>
            <a:r>
              <a:rPr lang="en" sz="2133" b="1" dirty="0">
                <a:solidFill>
                  <a:srgbClr val="E4021D"/>
                </a:solidFill>
                <a:latin typeface="Helvetica Neue"/>
                <a:ea typeface="Helvetica Neue"/>
                <a:cs typeface="Helvetica Neue"/>
                <a:sym typeface="Helvetica Neue"/>
              </a:rPr>
              <a:t>Seguro de </a:t>
            </a:r>
            <a:r>
              <a:rPr lang="en" sz="2133" b="1" dirty="0" err="1">
                <a:solidFill>
                  <a:srgbClr val="E4021D"/>
                </a:solidFill>
                <a:latin typeface="Helvetica Neue"/>
                <a:ea typeface="Helvetica Neue"/>
                <a:cs typeface="Helvetica Neue"/>
                <a:sym typeface="Helvetica Neue"/>
              </a:rPr>
              <a:t>vida</a:t>
            </a:r>
            <a:r>
              <a:rPr lang="en" sz="2133" b="1" dirty="0">
                <a:solidFill>
                  <a:srgbClr val="E4021D"/>
                </a:solidFill>
                <a:latin typeface="Helvetica Neue"/>
                <a:ea typeface="Helvetica Neue"/>
                <a:cs typeface="Helvetica Neue"/>
                <a:sym typeface="Helvetica Neue"/>
              </a:rPr>
              <a:t> con valor </a:t>
            </a:r>
            <a:r>
              <a:rPr lang="en" sz="2133" b="1" dirty="0" err="1">
                <a:solidFill>
                  <a:srgbClr val="E4021D"/>
                </a:solidFill>
                <a:latin typeface="Helvetica Neue"/>
                <a:ea typeface="Helvetica Neue"/>
                <a:cs typeface="Helvetica Neue"/>
                <a:sym typeface="Helvetica Neue"/>
              </a:rPr>
              <a:t>en</a:t>
            </a:r>
            <a:r>
              <a:rPr lang="en" sz="2133" b="1" dirty="0">
                <a:solidFill>
                  <a:srgbClr val="E4021D"/>
                </a:solidFill>
                <a:latin typeface="Helvetica Neue"/>
                <a:ea typeface="Helvetica Neue"/>
                <a:cs typeface="Helvetica Neue"/>
                <a:sym typeface="Helvetica Neue"/>
              </a:rPr>
              <a:t> </a:t>
            </a:r>
            <a:r>
              <a:rPr lang="en" sz="2133" b="1" dirty="0" err="1">
                <a:solidFill>
                  <a:srgbClr val="E4021D"/>
                </a:solidFill>
                <a:latin typeface="Helvetica Neue"/>
                <a:ea typeface="Helvetica Neue"/>
                <a:cs typeface="Helvetica Neue"/>
                <a:sym typeface="Helvetica Neue"/>
              </a:rPr>
              <a:t>efectivo</a:t>
            </a:r>
            <a:br>
              <a:rPr lang="en" sz="2133" b="1" dirty="0">
                <a:solidFill>
                  <a:srgbClr val="E4021D"/>
                </a:solidFill>
                <a:latin typeface="Helvetica Neue"/>
                <a:ea typeface="Helvetica Neue"/>
                <a:cs typeface="Helvetica Neue"/>
                <a:sym typeface="Helvetica Neue"/>
              </a:rPr>
            </a:br>
            <a:r>
              <a:rPr lang="en" sz="1733" dirty="0">
                <a:latin typeface="Helvetica Neue"/>
                <a:ea typeface="Helvetica Neue"/>
                <a:cs typeface="Helvetica Neue"/>
                <a:sym typeface="Helvetica Neue"/>
              </a:rPr>
              <a:t>Vida total, Vida Universal, Vida Variable</a:t>
            </a:r>
            <a:endParaRPr sz="1867" dirty="0">
              <a:latin typeface="Arial"/>
              <a:cs typeface="Arial"/>
              <a:sym typeface="Arial"/>
            </a:endParaRPr>
          </a:p>
        </p:txBody>
      </p:sp>
      <p:cxnSp>
        <p:nvCxnSpPr>
          <p:cNvPr id="1053" name="Google Shape;1053;p116"/>
          <p:cNvCxnSpPr/>
          <p:nvPr/>
        </p:nvCxnSpPr>
        <p:spPr>
          <a:xfrm>
            <a:off x="5781875" y="2074672"/>
            <a:ext cx="0" cy="3208169"/>
          </a:xfrm>
          <a:prstGeom prst="straightConnector1">
            <a:avLst/>
          </a:prstGeom>
          <a:noFill/>
          <a:ln w="9525" cap="flat" cmpd="sng">
            <a:solidFill>
              <a:srgbClr val="BFBFBF"/>
            </a:solidFill>
            <a:prstDash val="solid"/>
            <a:round/>
            <a:headEnd type="none" w="med" len="med"/>
            <a:tailEnd type="none" w="med" len="med"/>
          </a:ln>
        </p:spPr>
      </p:cxnSp>
      <p:sp>
        <p:nvSpPr>
          <p:cNvPr id="1054" name="Google Shape;1054;p116"/>
          <p:cNvSpPr txBox="1"/>
          <p:nvPr/>
        </p:nvSpPr>
        <p:spPr>
          <a:xfrm>
            <a:off x="5484259" y="1623531"/>
            <a:ext cx="6190277" cy="641683"/>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1600"/>
            </a:pPr>
            <a:r>
              <a:rPr lang="en" sz="2133" b="1" dirty="0" err="1">
                <a:solidFill>
                  <a:srgbClr val="0E669A"/>
                </a:solidFill>
                <a:latin typeface="Helvetica Neue"/>
                <a:ea typeface="Helvetica Neue"/>
                <a:cs typeface="Helvetica Neue"/>
                <a:sym typeface="Helvetica Neue"/>
              </a:rPr>
              <a:t>Comprar</a:t>
            </a:r>
            <a:r>
              <a:rPr lang="en" sz="2133" b="1" dirty="0">
                <a:solidFill>
                  <a:srgbClr val="0E669A"/>
                </a:solidFill>
                <a:latin typeface="Helvetica Neue"/>
                <a:ea typeface="Helvetica Neue"/>
                <a:cs typeface="Helvetica Neue"/>
                <a:sym typeface="Helvetica Neue"/>
              </a:rPr>
              <a:t> </a:t>
            </a:r>
            <a:r>
              <a:rPr lang="en" sz="2133" b="1" dirty="0" err="1">
                <a:solidFill>
                  <a:srgbClr val="0E669A"/>
                </a:solidFill>
                <a:latin typeface="Helvetica Neue"/>
                <a:ea typeface="Helvetica Neue"/>
                <a:cs typeface="Helvetica Neue"/>
                <a:sym typeface="Helvetica Neue"/>
              </a:rPr>
              <a:t>término</a:t>
            </a:r>
            <a:r>
              <a:rPr lang="en" sz="2133" b="1" dirty="0">
                <a:solidFill>
                  <a:srgbClr val="0E669A"/>
                </a:solidFill>
                <a:latin typeface="Helvetica Neue"/>
                <a:ea typeface="Helvetica Neue"/>
                <a:cs typeface="Helvetica Neue"/>
                <a:sym typeface="Helvetica Neue"/>
              </a:rPr>
              <a:t> e </a:t>
            </a:r>
            <a:r>
              <a:rPr lang="en" sz="2133" b="1" dirty="0" err="1">
                <a:solidFill>
                  <a:srgbClr val="0E669A"/>
                </a:solidFill>
                <a:latin typeface="Helvetica Neue"/>
                <a:ea typeface="Helvetica Neue"/>
                <a:cs typeface="Helvetica Neue"/>
                <a:sym typeface="Helvetica Neue"/>
              </a:rPr>
              <a:t>invertir</a:t>
            </a:r>
            <a:r>
              <a:rPr lang="en" sz="2133" b="1" dirty="0">
                <a:solidFill>
                  <a:srgbClr val="0E669A"/>
                </a:solidFill>
                <a:latin typeface="Helvetica Neue"/>
                <a:ea typeface="Helvetica Neue"/>
                <a:cs typeface="Helvetica Neue"/>
                <a:sym typeface="Helvetica Neue"/>
              </a:rPr>
              <a:t> la </a:t>
            </a:r>
            <a:r>
              <a:rPr lang="en" sz="2133" b="1" dirty="0" err="1">
                <a:solidFill>
                  <a:srgbClr val="0E669A"/>
                </a:solidFill>
                <a:latin typeface="Helvetica Neue"/>
                <a:ea typeface="Helvetica Neue"/>
                <a:cs typeface="Helvetica Neue"/>
                <a:sym typeface="Helvetica Neue"/>
              </a:rPr>
              <a:t>diferencia</a:t>
            </a:r>
            <a:br>
              <a:rPr lang="en" sz="2133" b="1" dirty="0">
                <a:solidFill>
                  <a:srgbClr val="003366"/>
                </a:solidFill>
                <a:latin typeface="Helvetica Neue"/>
                <a:ea typeface="Helvetica Neue"/>
                <a:cs typeface="Helvetica Neue"/>
                <a:sym typeface="Helvetica Neue"/>
              </a:rPr>
            </a:br>
            <a:r>
              <a:rPr lang="en" sz="1733" dirty="0" err="1">
                <a:latin typeface="Helvetica Neue"/>
                <a:ea typeface="Helvetica Neue"/>
                <a:cs typeface="Helvetica Neue"/>
                <a:sym typeface="Helvetica Neue"/>
              </a:rPr>
              <a:t>Término</a:t>
            </a:r>
            <a:r>
              <a:rPr lang="en" sz="1733" dirty="0">
                <a:latin typeface="Helvetica Neue"/>
                <a:ea typeface="Helvetica Neue"/>
                <a:cs typeface="Helvetica Neue"/>
                <a:sym typeface="Helvetica Neue"/>
              </a:rPr>
              <a:t> </a:t>
            </a:r>
            <a:r>
              <a:rPr lang="en" sz="1733" dirty="0" err="1">
                <a:latin typeface="Helvetica Neue"/>
                <a:ea typeface="Helvetica Neue"/>
                <a:cs typeface="Helvetica Neue"/>
                <a:sym typeface="Helvetica Neue"/>
              </a:rPr>
              <a:t>nivelado</a:t>
            </a:r>
            <a:r>
              <a:rPr lang="en" sz="1733" dirty="0">
                <a:latin typeface="Helvetica Neue"/>
                <a:ea typeface="Helvetica Neue"/>
                <a:cs typeface="Helvetica Neue"/>
                <a:sym typeface="Helvetica Neue"/>
              </a:rPr>
              <a:t> a 30 </a:t>
            </a:r>
            <a:r>
              <a:rPr lang="en" sz="1733" dirty="0" err="1">
                <a:latin typeface="Helvetica Neue"/>
                <a:ea typeface="Helvetica Neue"/>
                <a:cs typeface="Helvetica Neue"/>
                <a:sym typeface="Helvetica Neue"/>
              </a:rPr>
              <a:t>años</a:t>
            </a:r>
            <a:endParaRPr sz="1733" b="1" dirty="0">
              <a:latin typeface="Helvetica Neue"/>
              <a:ea typeface="Helvetica Neue"/>
              <a:cs typeface="Helvetica Neue"/>
              <a:sym typeface="Helvetica Neue"/>
            </a:endParaRPr>
          </a:p>
        </p:txBody>
      </p:sp>
      <p:sp>
        <p:nvSpPr>
          <p:cNvPr id="1058" name="Google Shape;1058;p116"/>
          <p:cNvSpPr txBox="1"/>
          <p:nvPr/>
        </p:nvSpPr>
        <p:spPr>
          <a:xfrm>
            <a:off x="33597" y="5662811"/>
            <a:ext cx="12192000" cy="592667"/>
          </a:xfrm>
          <a:prstGeom prst="rect">
            <a:avLst/>
          </a:prstGeom>
          <a:noFill/>
          <a:ln>
            <a:noFill/>
          </a:ln>
        </p:spPr>
        <p:txBody>
          <a:bodyPr spcFirstLastPara="1" wrap="square" lIns="121900" tIns="60933" rIns="121900" bIns="60933" anchor="ctr" anchorCtr="0">
            <a:noAutofit/>
          </a:bodyPr>
          <a:lstStyle/>
          <a:p>
            <a:pPr algn="ctr" defTabSz="1219170" hangingPunct="1">
              <a:lnSpc>
                <a:spcPct val="85000"/>
              </a:lnSpc>
              <a:buClr>
                <a:srgbClr val="E4021D"/>
              </a:buClr>
              <a:buSzPts val="1800"/>
            </a:pPr>
            <a:r>
              <a:rPr lang="en" sz="2400" b="1" dirty="0">
                <a:solidFill>
                  <a:srgbClr val="E4021D"/>
                </a:solidFill>
                <a:latin typeface="Helvetica Neue"/>
                <a:ea typeface="Helvetica Neue"/>
                <a:cs typeface="Helvetica Neue"/>
                <a:sym typeface="Helvetica Neue"/>
              </a:rPr>
              <a:t>CUÁL PROGRAMA DESEA?</a:t>
            </a:r>
            <a:endParaRPr sz="2400" dirty="0">
              <a:solidFill>
                <a:srgbClr val="E4021D"/>
              </a:solidFill>
              <a:latin typeface="Helvetica Neue"/>
              <a:ea typeface="Helvetica Neue"/>
              <a:cs typeface="Helvetica Neue"/>
              <a:sym typeface="Helvetica Neue"/>
            </a:endParaRPr>
          </a:p>
        </p:txBody>
      </p:sp>
      <p:cxnSp>
        <p:nvCxnSpPr>
          <p:cNvPr id="1059" name="Google Shape;1059;p116"/>
          <p:cNvCxnSpPr/>
          <p:nvPr/>
        </p:nvCxnSpPr>
        <p:spPr>
          <a:xfrm>
            <a:off x="1155348" y="1593466"/>
            <a:ext cx="9786715" cy="0"/>
          </a:xfrm>
          <a:prstGeom prst="straightConnector1">
            <a:avLst/>
          </a:prstGeom>
          <a:noFill/>
          <a:ln w="9525" cap="flat" cmpd="sng">
            <a:solidFill>
              <a:srgbClr val="34526F"/>
            </a:solidFill>
            <a:prstDash val="solid"/>
            <a:round/>
            <a:headEnd type="none" w="sm" len="sm"/>
            <a:tailEnd type="none" w="sm" len="sm"/>
          </a:ln>
        </p:spPr>
      </p:cxnSp>
      <p:sp>
        <p:nvSpPr>
          <p:cNvPr id="1060" name="Google Shape;1060;p116"/>
          <p:cNvSpPr txBox="1"/>
          <p:nvPr/>
        </p:nvSpPr>
        <p:spPr>
          <a:xfrm>
            <a:off x="958844" y="442421"/>
            <a:ext cx="10274312" cy="678407"/>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2800"/>
            </a:pPr>
            <a:r>
              <a:rPr lang="en" sz="3733" dirty="0">
                <a:solidFill>
                  <a:srgbClr val="34526F"/>
                </a:solidFill>
                <a:latin typeface="Helvetica Neue"/>
                <a:ea typeface="Helvetica Neue"/>
                <a:cs typeface="Helvetica Neue"/>
                <a:sym typeface="Helvetica Neue"/>
              </a:rPr>
              <a:t>Seguro de Vida: Hay 2 </a:t>
            </a:r>
            <a:r>
              <a:rPr lang="en" sz="3733" dirty="0" err="1">
                <a:solidFill>
                  <a:srgbClr val="34526F"/>
                </a:solidFill>
                <a:latin typeface="Helvetica Neue"/>
                <a:ea typeface="Helvetica Neue"/>
                <a:cs typeface="Helvetica Neue"/>
                <a:sym typeface="Helvetica Neue"/>
              </a:rPr>
              <a:t>opciones</a:t>
            </a:r>
            <a:endParaRPr sz="1867" dirty="0">
              <a:latin typeface="Arial"/>
              <a:cs typeface="Arial"/>
              <a:sym typeface="Arial"/>
            </a:endParaRPr>
          </a:p>
        </p:txBody>
      </p:sp>
      <p:grpSp>
        <p:nvGrpSpPr>
          <p:cNvPr id="1061" name="Google Shape;1061;p116"/>
          <p:cNvGrpSpPr/>
          <p:nvPr/>
        </p:nvGrpSpPr>
        <p:grpSpPr>
          <a:xfrm>
            <a:off x="953009" y="3758945"/>
            <a:ext cx="4603890" cy="1599343"/>
            <a:chOff x="750228" y="2513281"/>
            <a:chExt cx="3452918" cy="1199507"/>
          </a:xfrm>
        </p:grpSpPr>
        <p:sp>
          <p:nvSpPr>
            <p:cNvPr id="1062" name="Google Shape;1062;p116"/>
            <p:cNvSpPr/>
            <p:nvPr/>
          </p:nvSpPr>
          <p:spPr>
            <a:xfrm>
              <a:off x="1000635" y="2749925"/>
              <a:ext cx="430181" cy="598142"/>
            </a:xfrm>
            <a:prstGeom prst="rect">
              <a:avLst/>
            </a:prstGeom>
            <a:solidFill>
              <a:srgbClr val="7F7F7F"/>
            </a:solidFill>
            <a:ln>
              <a:noFill/>
            </a:ln>
            <a:effectLst>
              <a:outerShdw blurRad="40000" dist="23000" dir="5400000" rotWithShape="0">
                <a:srgbClr val="000000">
                  <a:alpha val="34901"/>
                </a:srgbClr>
              </a:outerShdw>
            </a:effectLst>
          </p:spPr>
          <p:txBody>
            <a:bodyPr spcFirstLastPara="1" wrap="square" lIns="121900" tIns="60933" rIns="121900" bIns="60933" anchor="ctr" anchorCtr="0">
              <a:noAutofit/>
            </a:bodyPr>
            <a:lstStyle/>
            <a:p>
              <a:pPr algn="ctr" defTabSz="1219170" hangingPunct="1">
                <a:buClr>
                  <a:srgbClr val="FFFFFF"/>
                </a:buClr>
                <a:buSzPts val="1800"/>
              </a:pPr>
              <a:endParaRPr sz="2400">
                <a:solidFill>
                  <a:srgbClr val="FFFFFF"/>
                </a:solidFill>
                <a:latin typeface="Calibri"/>
                <a:ea typeface="Calibri"/>
                <a:cs typeface="Calibri"/>
                <a:sym typeface="Calibri"/>
              </a:endParaRPr>
            </a:p>
          </p:txBody>
        </p:sp>
        <p:sp>
          <p:nvSpPr>
            <p:cNvPr id="1063" name="Google Shape;1063;p116"/>
            <p:cNvSpPr/>
            <p:nvPr/>
          </p:nvSpPr>
          <p:spPr>
            <a:xfrm>
              <a:off x="1772158" y="2749925"/>
              <a:ext cx="430181" cy="598142"/>
            </a:xfrm>
            <a:prstGeom prst="rect">
              <a:avLst/>
            </a:prstGeom>
            <a:solidFill>
              <a:srgbClr val="D8D8D8"/>
            </a:solidFill>
            <a:ln>
              <a:noFill/>
            </a:ln>
            <a:effectLst>
              <a:outerShdw blurRad="40000" dist="23000" dir="5400000" rotWithShape="0">
                <a:srgbClr val="000000">
                  <a:alpha val="34901"/>
                </a:srgbClr>
              </a:outerShdw>
            </a:effectLst>
          </p:spPr>
          <p:txBody>
            <a:bodyPr spcFirstLastPara="1" wrap="square" lIns="121900" tIns="60933" rIns="121900" bIns="60933" anchor="ctr" anchorCtr="0">
              <a:noAutofit/>
            </a:bodyPr>
            <a:lstStyle/>
            <a:p>
              <a:pPr algn="ctr" defTabSz="1219170" hangingPunct="1">
                <a:buClr>
                  <a:srgbClr val="FFFFFF"/>
                </a:buClr>
                <a:buSzPts val="1800"/>
              </a:pPr>
              <a:endParaRPr sz="2400">
                <a:solidFill>
                  <a:srgbClr val="FFFFFF"/>
                </a:solidFill>
                <a:latin typeface="Calibri"/>
                <a:ea typeface="Calibri"/>
                <a:cs typeface="Calibri"/>
                <a:sym typeface="Calibri"/>
              </a:endParaRPr>
            </a:p>
          </p:txBody>
        </p:sp>
        <p:sp>
          <p:nvSpPr>
            <p:cNvPr id="1064" name="Google Shape;1064;p116"/>
            <p:cNvSpPr/>
            <p:nvPr/>
          </p:nvSpPr>
          <p:spPr>
            <a:xfrm>
              <a:off x="3424268" y="2850010"/>
              <a:ext cx="430181" cy="498057"/>
            </a:xfrm>
            <a:prstGeom prst="rect">
              <a:avLst/>
            </a:prstGeom>
            <a:solidFill>
              <a:srgbClr val="E4021D"/>
            </a:solidFill>
            <a:ln>
              <a:noFill/>
            </a:ln>
            <a:effectLst>
              <a:outerShdw blurRad="40000" dist="23000" dir="5400000" rotWithShape="0">
                <a:srgbClr val="000000">
                  <a:alpha val="34901"/>
                </a:srgbClr>
              </a:outerShdw>
            </a:effectLst>
          </p:spPr>
          <p:txBody>
            <a:bodyPr spcFirstLastPara="1" wrap="square" lIns="121900" tIns="60933" rIns="121900" bIns="60933" anchor="ctr" anchorCtr="0">
              <a:noAutofit/>
            </a:bodyPr>
            <a:lstStyle/>
            <a:p>
              <a:pPr algn="ctr" defTabSz="1219170" hangingPunct="1">
                <a:buClr>
                  <a:srgbClr val="FFFFFF"/>
                </a:buClr>
                <a:buSzPts val="1800"/>
              </a:pPr>
              <a:endParaRPr sz="2400">
                <a:solidFill>
                  <a:srgbClr val="FFFFFF"/>
                </a:solidFill>
                <a:latin typeface="Calibri"/>
                <a:ea typeface="Calibri"/>
                <a:cs typeface="Calibri"/>
                <a:sym typeface="Calibri"/>
              </a:endParaRPr>
            </a:p>
          </p:txBody>
        </p:sp>
        <p:sp>
          <p:nvSpPr>
            <p:cNvPr id="1065" name="Google Shape;1065;p116"/>
            <p:cNvSpPr txBox="1"/>
            <p:nvPr/>
          </p:nvSpPr>
          <p:spPr>
            <a:xfrm>
              <a:off x="750228" y="2513281"/>
              <a:ext cx="922342" cy="237422"/>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1100"/>
              </a:pPr>
              <a:r>
                <a:rPr lang="en" sz="1467">
                  <a:latin typeface="Helvetica Neue"/>
                  <a:ea typeface="Helvetica Neue"/>
                  <a:cs typeface="Helvetica Neue"/>
                  <a:sym typeface="Helvetica Neue"/>
                </a:rPr>
                <a:t>$200,000</a:t>
              </a:r>
              <a:endParaRPr sz="1467" b="1">
                <a:latin typeface="Helvetica Neue"/>
                <a:ea typeface="Helvetica Neue"/>
                <a:cs typeface="Helvetica Neue"/>
                <a:sym typeface="Helvetica Neue"/>
              </a:endParaRPr>
            </a:p>
          </p:txBody>
        </p:sp>
        <p:sp>
          <p:nvSpPr>
            <p:cNvPr id="1066" name="Google Shape;1066;p116"/>
            <p:cNvSpPr txBox="1"/>
            <p:nvPr/>
          </p:nvSpPr>
          <p:spPr>
            <a:xfrm>
              <a:off x="1524928" y="2514502"/>
              <a:ext cx="922342" cy="237422"/>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1100"/>
              </a:pPr>
              <a:r>
                <a:rPr lang="en" sz="1467">
                  <a:latin typeface="Helvetica Neue"/>
                  <a:ea typeface="Helvetica Neue"/>
                  <a:cs typeface="Helvetica Neue"/>
                  <a:sym typeface="Helvetica Neue"/>
                </a:rPr>
                <a:t>$200,000</a:t>
              </a:r>
              <a:endParaRPr sz="1467" b="1">
                <a:latin typeface="Helvetica Neue"/>
                <a:ea typeface="Helvetica Neue"/>
                <a:cs typeface="Helvetica Neue"/>
                <a:sym typeface="Helvetica Neue"/>
              </a:endParaRPr>
            </a:p>
          </p:txBody>
        </p:sp>
        <p:sp>
          <p:nvSpPr>
            <p:cNvPr id="1067" name="Google Shape;1067;p116"/>
            <p:cNvSpPr txBox="1"/>
            <p:nvPr/>
          </p:nvSpPr>
          <p:spPr>
            <a:xfrm>
              <a:off x="753403" y="3343703"/>
              <a:ext cx="922342" cy="369085"/>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1050"/>
              </a:pPr>
              <a:r>
                <a:rPr lang="en" sz="1400" dirty="0">
                  <a:latin typeface="Helvetica Neue"/>
                  <a:ea typeface="Helvetica Neue"/>
                  <a:cs typeface="Helvetica Neue"/>
                  <a:sym typeface="Helvetica Neue"/>
                </a:rPr>
                <a:t>Principal</a:t>
              </a:r>
              <a:br>
                <a:rPr lang="en" sz="1400" dirty="0">
                  <a:latin typeface="Helvetica Neue"/>
                  <a:ea typeface="Helvetica Neue"/>
                  <a:cs typeface="Helvetica Neue"/>
                  <a:sym typeface="Helvetica Neue"/>
                </a:rPr>
              </a:br>
              <a:r>
                <a:rPr lang="en" sz="1400" dirty="0" err="1">
                  <a:latin typeface="Helvetica Neue"/>
                  <a:ea typeface="Helvetica Neue"/>
                  <a:cs typeface="Helvetica Neue"/>
                  <a:sym typeface="Helvetica Neue"/>
                </a:rPr>
                <a:t>Edad</a:t>
              </a:r>
              <a:r>
                <a:rPr lang="en" sz="1400" dirty="0">
                  <a:latin typeface="Helvetica Neue"/>
                  <a:ea typeface="Helvetica Neue"/>
                  <a:cs typeface="Helvetica Neue"/>
                  <a:sym typeface="Helvetica Neue"/>
                </a:rPr>
                <a:t> 35</a:t>
              </a:r>
              <a:endParaRPr sz="1400" b="1" dirty="0">
                <a:latin typeface="Helvetica Neue"/>
                <a:ea typeface="Helvetica Neue"/>
                <a:cs typeface="Helvetica Neue"/>
                <a:sym typeface="Helvetica Neue"/>
              </a:endParaRPr>
            </a:p>
          </p:txBody>
        </p:sp>
        <p:sp>
          <p:nvSpPr>
            <p:cNvPr id="1068" name="Google Shape;1068;p116"/>
            <p:cNvSpPr txBox="1"/>
            <p:nvPr/>
          </p:nvSpPr>
          <p:spPr>
            <a:xfrm>
              <a:off x="1524928" y="3344924"/>
              <a:ext cx="922342" cy="367863"/>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1050"/>
              </a:pPr>
              <a:r>
                <a:rPr lang="en" sz="1400" dirty="0" err="1">
                  <a:latin typeface="Helvetica Neue"/>
                  <a:ea typeface="Helvetica Neue"/>
                  <a:cs typeface="Helvetica Neue"/>
                  <a:sym typeface="Helvetica Neue"/>
                </a:rPr>
                <a:t>Conyuge</a:t>
              </a:r>
              <a:br>
                <a:rPr lang="en" sz="1400" dirty="0">
                  <a:latin typeface="Helvetica Neue"/>
                  <a:ea typeface="Helvetica Neue"/>
                  <a:cs typeface="Helvetica Neue"/>
                  <a:sym typeface="Helvetica Neue"/>
                </a:rPr>
              </a:br>
              <a:r>
                <a:rPr lang="en" sz="1400" dirty="0" err="1">
                  <a:latin typeface="Helvetica Neue"/>
                  <a:ea typeface="Helvetica Neue"/>
                  <a:cs typeface="Helvetica Neue"/>
                  <a:sym typeface="Helvetica Neue"/>
                </a:rPr>
                <a:t>Edad</a:t>
              </a:r>
              <a:r>
                <a:rPr lang="en" sz="1400" dirty="0">
                  <a:latin typeface="Helvetica Neue"/>
                  <a:ea typeface="Helvetica Neue"/>
                  <a:cs typeface="Helvetica Neue"/>
                  <a:sym typeface="Helvetica Neue"/>
                </a:rPr>
                <a:t> 35</a:t>
              </a:r>
              <a:endParaRPr sz="1400" b="1" dirty="0">
                <a:latin typeface="Helvetica Neue"/>
                <a:ea typeface="Helvetica Neue"/>
                <a:cs typeface="Helvetica Neue"/>
                <a:sym typeface="Helvetica Neue"/>
              </a:endParaRPr>
            </a:p>
          </p:txBody>
        </p:sp>
        <p:sp>
          <p:nvSpPr>
            <p:cNvPr id="1069" name="Google Shape;1069;p116"/>
            <p:cNvSpPr txBox="1"/>
            <p:nvPr/>
          </p:nvSpPr>
          <p:spPr>
            <a:xfrm>
              <a:off x="2350179" y="3343359"/>
              <a:ext cx="922342" cy="369428"/>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1050"/>
              </a:pPr>
              <a:r>
                <a:rPr lang="en" sz="1400" dirty="0">
                  <a:latin typeface="Helvetica Neue"/>
                  <a:ea typeface="Helvetica Neue"/>
                  <a:cs typeface="Helvetica Neue"/>
                  <a:sym typeface="Helvetica Neue"/>
                </a:rPr>
                <a:t>Prima</a:t>
              </a:r>
            </a:p>
            <a:p>
              <a:pPr algn="ctr" defTabSz="1219170" hangingPunct="1">
                <a:lnSpc>
                  <a:spcPct val="85000"/>
                </a:lnSpc>
                <a:buClr>
                  <a:srgbClr val="003366"/>
                </a:buClr>
                <a:buSzPts val="1050"/>
              </a:pPr>
              <a:r>
                <a:rPr lang="en" sz="1400" dirty="0" err="1">
                  <a:latin typeface="Helvetica Neue"/>
                  <a:ea typeface="Helvetica Neue"/>
                  <a:cs typeface="Helvetica Neue"/>
                  <a:sym typeface="Helvetica Neue"/>
                </a:rPr>
                <a:t>Mensual</a:t>
              </a:r>
              <a:endParaRPr sz="1400" dirty="0">
                <a:latin typeface="Helvetica Neue"/>
                <a:ea typeface="Helvetica Neue"/>
                <a:cs typeface="Helvetica Neue"/>
                <a:sym typeface="Helvetica Neue"/>
              </a:endParaRPr>
            </a:p>
          </p:txBody>
        </p:sp>
        <p:sp>
          <p:nvSpPr>
            <p:cNvPr id="1070" name="Google Shape;1070;p116"/>
            <p:cNvSpPr txBox="1"/>
            <p:nvPr/>
          </p:nvSpPr>
          <p:spPr>
            <a:xfrm>
              <a:off x="3178854" y="3344580"/>
              <a:ext cx="1024292" cy="368208"/>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1050"/>
              </a:pPr>
              <a:r>
                <a:rPr lang="en" sz="1400" dirty="0">
                  <a:latin typeface="Helvetica Neue"/>
                  <a:ea typeface="Helvetica Neue"/>
                  <a:cs typeface="Helvetica Neue"/>
                  <a:sym typeface="Helvetica Neue"/>
                </a:rPr>
                <a:t>Valor </a:t>
              </a:r>
              <a:r>
                <a:rPr lang="en" sz="1400" dirty="0" err="1">
                  <a:latin typeface="Helvetica Neue"/>
                  <a:ea typeface="Helvetica Neue"/>
                  <a:cs typeface="Helvetica Neue"/>
                  <a:sym typeface="Helvetica Neue"/>
                </a:rPr>
                <a:t>en</a:t>
              </a:r>
              <a:r>
                <a:rPr lang="en" sz="1400" dirty="0">
                  <a:latin typeface="Helvetica Neue"/>
                  <a:ea typeface="Helvetica Neue"/>
                  <a:cs typeface="Helvetica Neue"/>
                  <a:sym typeface="Helvetica Neue"/>
                </a:rPr>
                <a:t> </a:t>
              </a:r>
              <a:r>
                <a:rPr lang="en" sz="1400" dirty="0" err="1">
                  <a:latin typeface="Helvetica Neue"/>
                  <a:ea typeface="Helvetica Neue"/>
                  <a:cs typeface="Helvetica Neue"/>
                  <a:sym typeface="Helvetica Neue"/>
                </a:rPr>
                <a:t>efectivo</a:t>
              </a:r>
              <a:r>
                <a:rPr lang="en" sz="1400" dirty="0">
                  <a:latin typeface="Helvetica Neue"/>
                  <a:ea typeface="Helvetica Neue"/>
                  <a:cs typeface="Helvetica Neue"/>
                  <a:sym typeface="Helvetica Neue"/>
                </a:rPr>
                <a:t> a los 65 </a:t>
              </a:r>
              <a:r>
                <a:rPr lang="en" sz="1400" dirty="0" err="1">
                  <a:latin typeface="Helvetica Neue"/>
                  <a:ea typeface="Helvetica Neue"/>
                  <a:cs typeface="Helvetica Neue"/>
                  <a:sym typeface="Helvetica Neue"/>
                </a:rPr>
                <a:t>años</a:t>
              </a:r>
              <a:endParaRPr sz="1400" b="1" dirty="0">
                <a:latin typeface="Helvetica Neue"/>
                <a:ea typeface="Helvetica Neue"/>
                <a:cs typeface="Helvetica Neue"/>
                <a:sym typeface="Helvetica Neue"/>
              </a:endParaRPr>
            </a:p>
          </p:txBody>
        </p:sp>
        <p:sp>
          <p:nvSpPr>
            <p:cNvPr id="1071" name="Google Shape;1071;p116"/>
            <p:cNvSpPr txBox="1"/>
            <p:nvPr/>
          </p:nvSpPr>
          <p:spPr>
            <a:xfrm>
              <a:off x="3188379" y="2614087"/>
              <a:ext cx="922342" cy="237422"/>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1100"/>
              </a:pPr>
              <a:r>
                <a:rPr lang="en" sz="1467">
                  <a:latin typeface="Helvetica Neue"/>
                  <a:ea typeface="Helvetica Neue"/>
                  <a:cs typeface="Helvetica Neue"/>
                  <a:sym typeface="Helvetica Neue"/>
                </a:rPr>
                <a:t>$153,760	</a:t>
              </a:r>
              <a:endParaRPr sz="1467" b="1">
                <a:latin typeface="Helvetica Neue"/>
                <a:ea typeface="Helvetica Neue"/>
                <a:cs typeface="Helvetica Neue"/>
                <a:sym typeface="Helvetica Neue"/>
              </a:endParaRPr>
            </a:p>
          </p:txBody>
        </p:sp>
        <p:sp>
          <p:nvSpPr>
            <p:cNvPr id="1072" name="Google Shape;1072;p116"/>
            <p:cNvSpPr txBox="1"/>
            <p:nvPr/>
          </p:nvSpPr>
          <p:spPr>
            <a:xfrm>
              <a:off x="1984194" y="2885730"/>
              <a:ext cx="1638285" cy="237422"/>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1600"/>
              </a:pPr>
              <a:r>
                <a:rPr lang="en" sz="2133">
                  <a:solidFill>
                    <a:srgbClr val="0E669A"/>
                  </a:solidFill>
                  <a:latin typeface="Trebuchet MS"/>
                  <a:ea typeface="Trebuchet MS"/>
                  <a:cs typeface="Trebuchet MS"/>
                  <a:sym typeface="Trebuchet MS"/>
                </a:rPr>
                <a:t>.........................</a:t>
              </a:r>
              <a:endParaRPr sz="2133" b="1">
                <a:solidFill>
                  <a:srgbClr val="0E669A"/>
                </a:solidFill>
                <a:latin typeface="Trebuchet MS"/>
                <a:ea typeface="Trebuchet MS"/>
                <a:cs typeface="Trebuchet MS"/>
                <a:sym typeface="Trebuchet MS"/>
              </a:endParaRPr>
            </a:p>
          </p:txBody>
        </p:sp>
        <p:grpSp>
          <p:nvGrpSpPr>
            <p:cNvPr id="1073" name="Google Shape;1073;p116"/>
            <p:cNvGrpSpPr/>
            <p:nvPr/>
          </p:nvGrpSpPr>
          <p:grpSpPr>
            <a:xfrm>
              <a:off x="2543525" y="2869562"/>
              <a:ext cx="535239" cy="415925"/>
              <a:chOff x="-1676050" y="2983705"/>
              <a:chExt cx="535239" cy="415925"/>
            </a:xfrm>
          </p:grpSpPr>
          <p:sp>
            <p:nvSpPr>
              <p:cNvPr id="1074" name="Google Shape;1074;p116"/>
              <p:cNvSpPr/>
              <p:nvPr/>
            </p:nvSpPr>
            <p:spPr>
              <a:xfrm>
                <a:off x="-1613891" y="2983705"/>
                <a:ext cx="415925" cy="415925"/>
              </a:xfrm>
              <a:prstGeom prst="ellipse">
                <a:avLst/>
              </a:prstGeom>
              <a:solidFill>
                <a:schemeClr val="lt1"/>
              </a:solidFill>
              <a:ln w="38100" cap="flat" cmpd="sng">
                <a:solidFill>
                  <a:srgbClr val="0E669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121900" tIns="60933" rIns="121900" bIns="60933" anchor="ctr" anchorCtr="0">
                <a:noAutofit/>
              </a:bodyPr>
              <a:lstStyle/>
              <a:p>
                <a:pPr algn="ctr" defTabSz="1219170" hangingPunct="1">
                  <a:buClr>
                    <a:srgbClr val="FFFFFF"/>
                  </a:buClr>
                  <a:buSzPts val="1800"/>
                </a:pPr>
                <a:endParaRPr sz="2400">
                  <a:solidFill>
                    <a:srgbClr val="FFFFFF"/>
                  </a:solidFill>
                  <a:latin typeface="Calibri"/>
                  <a:ea typeface="Calibri"/>
                  <a:cs typeface="Calibri"/>
                  <a:sym typeface="Calibri"/>
                </a:endParaRPr>
              </a:p>
            </p:txBody>
          </p:sp>
          <p:sp>
            <p:nvSpPr>
              <p:cNvPr id="1075" name="Google Shape;1075;p116"/>
              <p:cNvSpPr txBox="1"/>
              <p:nvPr/>
            </p:nvSpPr>
            <p:spPr>
              <a:xfrm>
                <a:off x="-1676050" y="3092218"/>
                <a:ext cx="535239" cy="237422"/>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1100"/>
                </a:pPr>
                <a:r>
                  <a:rPr lang="en" sz="1467">
                    <a:latin typeface="Helvetica Neue"/>
                    <a:ea typeface="Helvetica Neue"/>
                    <a:cs typeface="Helvetica Neue"/>
                    <a:sym typeface="Helvetica Neue"/>
                  </a:rPr>
                  <a:t>$450</a:t>
                </a:r>
                <a:endParaRPr sz="1467" b="1">
                  <a:latin typeface="Helvetica Neue"/>
                  <a:ea typeface="Helvetica Neue"/>
                  <a:cs typeface="Helvetica Neue"/>
                  <a:sym typeface="Helvetica Neue"/>
                </a:endParaRPr>
              </a:p>
            </p:txBody>
          </p:sp>
        </p:grpSp>
      </p:grpSp>
      <p:grpSp>
        <p:nvGrpSpPr>
          <p:cNvPr id="1076" name="Google Shape;1076;p116"/>
          <p:cNvGrpSpPr/>
          <p:nvPr/>
        </p:nvGrpSpPr>
        <p:grpSpPr>
          <a:xfrm>
            <a:off x="4553040" y="2408303"/>
            <a:ext cx="1964550" cy="1460104"/>
            <a:chOff x="4959449" y="1590345"/>
            <a:chExt cx="1013240" cy="742152"/>
          </a:xfrm>
        </p:grpSpPr>
        <p:sp>
          <p:nvSpPr>
            <p:cNvPr id="1077" name="Google Shape;1077;p116"/>
            <p:cNvSpPr/>
            <p:nvPr/>
          </p:nvSpPr>
          <p:spPr>
            <a:xfrm>
              <a:off x="5080097" y="1590345"/>
              <a:ext cx="742152" cy="742152"/>
            </a:xfrm>
            <a:prstGeom prst="ellipse">
              <a:avLst/>
            </a:prstGeom>
            <a:solidFill>
              <a:schemeClr val="lt1"/>
            </a:solidFill>
            <a:ln w="38100" cap="flat" cmpd="sng">
              <a:solidFill>
                <a:srgbClr val="E4021D"/>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121900" tIns="60933" rIns="121900" bIns="60933" anchor="ctr" anchorCtr="0">
              <a:noAutofit/>
            </a:bodyPr>
            <a:lstStyle/>
            <a:p>
              <a:pPr algn="ctr" defTabSz="1219170" hangingPunct="1">
                <a:buClr>
                  <a:srgbClr val="FFFFFF"/>
                </a:buClr>
                <a:buSzPts val="1800"/>
              </a:pPr>
              <a:endParaRPr sz="2400">
                <a:solidFill>
                  <a:srgbClr val="FFFFFF"/>
                </a:solidFill>
                <a:latin typeface="Calibri"/>
                <a:ea typeface="Calibri"/>
                <a:cs typeface="Calibri"/>
                <a:sym typeface="Calibri"/>
              </a:endParaRPr>
            </a:p>
          </p:txBody>
        </p:sp>
        <p:sp>
          <p:nvSpPr>
            <p:cNvPr id="1078" name="Google Shape;1078;p116"/>
            <p:cNvSpPr/>
            <p:nvPr/>
          </p:nvSpPr>
          <p:spPr>
            <a:xfrm>
              <a:off x="5130897" y="1641145"/>
              <a:ext cx="641680" cy="641680"/>
            </a:xfrm>
            <a:prstGeom prst="ellipse">
              <a:avLst/>
            </a:prstGeom>
            <a:solidFill>
              <a:srgbClr val="E4021D"/>
            </a:solidFill>
            <a:ln>
              <a:noFill/>
            </a:ln>
          </p:spPr>
          <p:txBody>
            <a:bodyPr spcFirstLastPara="1" wrap="square" lIns="121900" tIns="60933" rIns="121900" bIns="60933" anchor="ctr" anchorCtr="0">
              <a:noAutofit/>
            </a:bodyPr>
            <a:lstStyle/>
            <a:p>
              <a:pPr algn="ctr" defTabSz="1219170" hangingPunct="1">
                <a:buClr>
                  <a:srgbClr val="FFFFFF"/>
                </a:buClr>
                <a:buSzPts val="1800"/>
              </a:pPr>
              <a:endParaRPr sz="2400">
                <a:solidFill>
                  <a:srgbClr val="FFFFFF"/>
                </a:solidFill>
                <a:latin typeface="Calibri"/>
                <a:ea typeface="Calibri"/>
                <a:cs typeface="Calibri"/>
                <a:sym typeface="Calibri"/>
              </a:endParaRPr>
            </a:p>
          </p:txBody>
        </p:sp>
        <p:sp>
          <p:nvSpPr>
            <p:cNvPr id="1079" name="Google Shape;1079;p116"/>
            <p:cNvSpPr txBox="1"/>
            <p:nvPr/>
          </p:nvSpPr>
          <p:spPr>
            <a:xfrm rot="20526400">
              <a:off x="4959449" y="1814452"/>
              <a:ext cx="1013240" cy="392611"/>
            </a:xfrm>
            <a:prstGeom prst="rect">
              <a:avLst/>
            </a:prstGeom>
            <a:noFill/>
            <a:ln>
              <a:noFill/>
            </a:ln>
          </p:spPr>
          <p:txBody>
            <a:bodyPr spcFirstLastPara="1" wrap="square" lIns="121900" tIns="60933" rIns="121900" bIns="60933" anchor="t" anchorCtr="0">
              <a:noAutofit/>
            </a:bodyPr>
            <a:lstStyle/>
            <a:p>
              <a:pPr algn="ctr" defTabSz="1219170" hangingPunct="1">
                <a:lnSpc>
                  <a:spcPct val="75000"/>
                </a:lnSpc>
                <a:buClr>
                  <a:srgbClr val="003366"/>
                </a:buClr>
                <a:buSzPts val="1400"/>
              </a:pPr>
              <a:r>
                <a:rPr lang="en" sz="1867" b="1" dirty="0">
                  <a:solidFill>
                    <a:srgbClr val="FFFFFF"/>
                  </a:solidFill>
                  <a:latin typeface="Helvetica Neue"/>
                  <a:ea typeface="Helvetica Neue"/>
                  <a:cs typeface="Helvetica Neue"/>
                  <a:sym typeface="Helvetica Neue"/>
                </a:rPr>
                <a:t>MISMOS</a:t>
              </a:r>
              <a:br>
                <a:rPr lang="en" sz="1867" b="1" dirty="0">
                  <a:solidFill>
                    <a:srgbClr val="FFFFFF"/>
                  </a:solidFill>
                  <a:latin typeface="Helvetica Neue"/>
                  <a:ea typeface="Helvetica Neue"/>
                  <a:cs typeface="Helvetica Neue"/>
                  <a:sym typeface="Helvetica Neue"/>
                </a:rPr>
              </a:br>
              <a:r>
                <a:rPr lang="en" sz="2400" b="1" dirty="0">
                  <a:solidFill>
                    <a:srgbClr val="FFFFFF"/>
                  </a:solidFill>
                  <a:latin typeface="Helvetica Neue"/>
                  <a:ea typeface="Helvetica Neue"/>
                  <a:cs typeface="Helvetica Neue"/>
                  <a:sym typeface="Helvetica Neue"/>
                </a:rPr>
                <a:t>$450</a:t>
              </a:r>
              <a:endParaRPr sz="1867" dirty="0">
                <a:latin typeface="Arial"/>
                <a:cs typeface="Arial"/>
                <a:sym typeface="Arial"/>
              </a:endParaRPr>
            </a:p>
          </p:txBody>
        </p:sp>
      </p:grpSp>
      <p:grpSp>
        <p:nvGrpSpPr>
          <p:cNvPr id="1080" name="Google Shape;1080;p116"/>
          <p:cNvGrpSpPr/>
          <p:nvPr/>
        </p:nvGrpSpPr>
        <p:grpSpPr>
          <a:xfrm>
            <a:off x="8451998" y="2127762"/>
            <a:ext cx="2376868" cy="3235465"/>
            <a:chOff x="6374470" y="1289893"/>
            <a:chExt cx="1782651" cy="2426599"/>
          </a:xfrm>
        </p:grpSpPr>
        <p:sp>
          <p:nvSpPr>
            <p:cNvPr id="1081" name="Google Shape;1081;p116"/>
            <p:cNvSpPr txBox="1"/>
            <p:nvPr/>
          </p:nvSpPr>
          <p:spPr>
            <a:xfrm>
              <a:off x="6759423" y="2899100"/>
              <a:ext cx="852296" cy="237422"/>
            </a:xfrm>
            <a:prstGeom prst="rect">
              <a:avLst/>
            </a:prstGeom>
            <a:noFill/>
            <a:ln>
              <a:noFill/>
            </a:ln>
          </p:spPr>
          <p:txBody>
            <a:bodyPr spcFirstLastPara="1" wrap="square" lIns="121900" tIns="60933" rIns="121900" bIns="60933" anchor="t" anchorCtr="0">
              <a:noAutofit/>
            </a:bodyPr>
            <a:lstStyle/>
            <a:p>
              <a:pPr algn="r" defTabSz="1219170" hangingPunct="1">
                <a:lnSpc>
                  <a:spcPct val="85000"/>
                </a:lnSpc>
                <a:buClr>
                  <a:srgbClr val="003366"/>
                </a:buClr>
                <a:buSzPts val="1600"/>
              </a:pPr>
              <a:r>
                <a:rPr lang="en" sz="2133">
                  <a:solidFill>
                    <a:srgbClr val="0E669A"/>
                  </a:solidFill>
                  <a:latin typeface="Trebuchet MS"/>
                  <a:ea typeface="Trebuchet MS"/>
                  <a:cs typeface="Trebuchet MS"/>
                  <a:sym typeface="Trebuchet MS"/>
                </a:rPr>
                <a:t>........</a:t>
              </a:r>
              <a:endParaRPr sz="2133" b="1">
                <a:solidFill>
                  <a:srgbClr val="0E669A"/>
                </a:solidFill>
                <a:latin typeface="Trebuchet MS"/>
                <a:ea typeface="Trebuchet MS"/>
                <a:cs typeface="Trebuchet MS"/>
                <a:sym typeface="Trebuchet MS"/>
              </a:endParaRPr>
            </a:p>
          </p:txBody>
        </p:sp>
        <p:sp>
          <p:nvSpPr>
            <p:cNvPr id="1082" name="Google Shape;1082;p116"/>
            <p:cNvSpPr txBox="1"/>
            <p:nvPr/>
          </p:nvSpPr>
          <p:spPr>
            <a:xfrm>
              <a:off x="6694907" y="1289893"/>
              <a:ext cx="1201201" cy="237422"/>
            </a:xfrm>
            <a:prstGeom prst="rect">
              <a:avLst/>
            </a:prstGeom>
            <a:noFill/>
            <a:ln>
              <a:noFill/>
            </a:ln>
          </p:spPr>
          <p:txBody>
            <a:bodyPr spcFirstLastPara="1" wrap="square" lIns="0" tIns="0" rIns="0" bIns="0" anchor="t" anchorCtr="0">
              <a:noAutofit/>
            </a:bodyPr>
            <a:lstStyle/>
            <a:p>
              <a:pPr algn="ctr" defTabSz="1219170" hangingPunct="1">
                <a:lnSpc>
                  <a:spcPct val="85000"/>
                </a:lnSpc>
                <a:buClr>
                  <a:srgbClr val="003366"/>
                </a:buClr>
                <a:buSzPts val="1600"/>
              </a:pPr>
              <a:r>
                <a:rPr lang="en" sz="2133">
                  <a:solidFill>
                    <a:srgbClr val="0E669A"/>
                  </a:solidFill>
                  <a:latin typeface="Trebuchet MS"/>
                  <a:ea typeface="Trebuchet MS"/>
                  <a:cs typeface="Trebuchet MS"/>
                  <a:sym typeface="Trebuchet MS"/>
                </a:rPr>
                <a:t>................</a:t>
              </a:r>
              <a:endParaRPr sz="2133" b="1">
                <a:solidFill>
                  <a:srgbClr val="0E669A"/>
                </a:solidFill>
                <a:latin typeface="Trebuchet MS"/>
                <a:ea typeface="Trebuchet MS"/>
                <a:cs typeface="Trebuchet MS"/>
                <a:sym typeface="Trebuchet MS"/>
              </a:endParaRPr>
            </a:p>
          </p:txBody>
        </p:sp>
        <p:sp>
          <p:nvSpPr>
            <p:cNvPr id="1083" name="Google Shape;1083;p116"/>
            <p:cNvSpPr/>
            <p:nvPr/>
          </p:nvSpPr>
          <p:spPr>
            <a:xfrm>
              <a:off x="7481167" y="1329686"/>
              <a:ext cx="430181" cy="2021169"/>
            </a:xfrm>
            <a:prstGeom prst="rect">
              <a:avLst/>
            </a:prstGeom>
            <a:solidFill>
              <a:srgbClr val="E4021D"/>
            </a:solidFill>
            <a:ln>
              <a:noFill/>
            </a:ln>
            <a:effectLst>
              <a:outerShdw blurRad="40000" dist="23000" dir="5400000" rotWithShape="0">
                <a:srgbClr val="000000">
                  <a:alpha val="34901"/>
                </a:srgbClr>
              </a:outerShdw>
            </a:effectLst>
          </p:spPr>
          <p:txBody>
            <a:bodyPr spcFirstLastPara="1" wrap="square" lIns="121900" tIns="60933" rIns="121900" bIns="60933" anchor="ctr" anchorCtr="0">
              <a:noAutofit/>
            </a:bodyPr>
            <a:lstStyle/>
            <a:p>
              <a:pPr algn="ctr" defTabSz="1219170" hangingPunct="1">
                <a:buClr>
                  <a:srgbClr val="FFFFFF"/>
                </a:buClr>
                <a:buSzPts val="1800"/>
              </a:pPr>
              <a:endParaRPr sz="2400">
                <a:solidFill>
                  <a:srgbClr val="FFFFFF"/>
                </a:solidFill>
                <a:latin typeface="Calibri"/>
                <a:ea typeface="Calibri"/>
                <a:cs typeface="Calibri"/>
                <a:sym typeface="Calibri"/>
              </a:endParaRPr>
            </a:p>
          </p:txBody>
        </p:sp>
        <p:sp>
          <p:nvSpPr>
            <p:cNvPr id="1084" name="Google Shape;1084;p116"/>
            <p:cNvSpPr txBox="1"/>
            <p:nvPr/>
          </p:nvSpPr>
          <p:spPr>
            <a:xfrm>
              <a:off x="7234779" y="3355575"/>
              <a:ext cx="922342" cy="360917"/>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1100"/>
              </a:pPr>
              <a:r>
                <a:rPr lang="en" sz="1467" dirty="0" err="1">
                  <a:latin typeface="Helvetica Neue"/>
                  <a:ea typeface="Helvetica Neue"/>
                  <a:cs typeface="Helvetica Neue"/>
                  <a:sym typeface="Helvetica Neue"/>
                </a:rPr>
                <a:t>Inversiones</a:t>
              </a:r>
              <a:r>
                <a:rPr lang="en" sz="1467" dirty="0">
                  <a:latin typeface="Helvetica Neue"/>
                  <a:ea typeface="Helvetica Neue"/>
                  <a:cs typeface="Helvetica Neue"/>
                  <a:sym typeface="Helvetica Neue"/>
                </a:rPr>
                <a:t> a los 65</a:t>
              </a:r>
              <a:endParaRPr sz="1467" b="1" dirty="0">
                <a:latin typeface="Helvetica Neue"/>
                <a:ea typeface="Helvetica Neue"/>
                <a:cs typeface="Helvetica Neue"/>
                <a:sym typeface="Helvetica Neue"/>
              </a:endParaRPr>
            </a:p>
          </p:txBody>
        </p:sp>
        <p:sp>
          <p:nvSpPr>
            <p:cNvPr id="1085" name="Google Shape;1085;p116"/>
            <p:cNvSpPr txBox="1"/>
            <p:nvPr/>
          </p:nvSpPr>
          <p:spPr>
            <a:xfrm rot="-5400000">
              <a:off x="6901264" y="1925520"/>
              <a:ext cx="1598293" cy="391395"/>
            </a:xfrm>
            <a:prstGeom prst="rect">
              <a:avLst/>
            </a:prstGeom>
            <a:noFill/>
            <a:ln>
              <a:noFill/>
            </a:ln>
          </p:spPr>
          <p:txBody>
            <a:bodyPr spcFirstLastPara="1" wrap="square" lIns="121900" tIns="60933" rIns="121900" bIns="60933" anchor="t" anchorCtr="0">
              <a:noAutofit/>
            </a:bodyPr>
            <a:lstStyle/>
            <a:p>
              <a:pPr algn="r" defTabSz="1219170" hangingPunct="1">
                <a:lnSpc>
                  <a:spcPct val="85000"/>
                </a:lnSpc>
                <a:buClr>
                  <a:srgbClr val="003366"/>
                </a:buClr>
                <a:buSzPts val="2400"/>
              </a:pPr>
              <a:r>
                <a:rPr lang="en" sz="3200" b="1">
                  <a:solidFill>
                    <a:srgbClr val="FFFFFF"/>
                  </a:solidFill>
                  <a:latin typeface="Helvetica Neue"/>
                  <a:ea typeface="Helvetica Neue"/>
                  <a:cs typeface="Helvetica Neue"/>
                  <a:sym typeface="Helvetica Neue"/>
                </a:rPr>
                <a:t>$699,841</a:t>
              </a:r>
              <a:endParaRPr sz="1867">
                <a:latin typeface="Arial"/>
                <a:cs typeface="Arial"/>
                <a:sym typeface="Arial"/>
              </a:endParaRPr>
            </a:p>
          </p:txBody>
        </p:sp>
        <p:sp>
          <p:nvSpPr>
            <p:cNvPr id="1086" name="Google Shape;1086;p116"/>
            <p:cNvSpPr txBox="1"/>
            <p:nvPr/>
          </p:nvSpPr>
          <p:spPr>
            <a:xfrm rot="-5400000">
              <a:off x="6021755" y="2035260"/>
              <a:ext cx="1650472" cy="237422"/>
            </a:xfrm>
            <a:prstGeom prst="rect">
              <a:avLst/>
            </a:prstGeom>
            <a:noFill/>
            <a:ln>
              <a:noFill/>
            </a:ln>
          </p:spPr>
          <p:txBody>
            <a:bodyPr spcFirstLastPara="1" wrap="square" lIns="0" tIns="0" rIns="0" bIns="0" anchor="t" anchorCtr="0">
              <a:noAutofit/>
            </a:bodyPr>
            <a:lstStyle/>
            <a:p>
              <a:pPr algn="ctr" defTabSz="1219170" hangingPunct="1">
                <a:lnSpc>
                  <a:spcPct val="85000"/>
                </a:lnSpc>
                <a:buClr>
                  <a:srgbClr val="003366"/>
                </a:buClr>
                <a:buSzPts val="1600"/>
              </a:pPr>
              <a:r>
                <a:rPr lang="en" sz="2133">
                  <a:solidFill>
                    <a:srgbClr val="0E669A"/>
                  </a:solidFill>
                  <a:latin typeface="Trebuchet MS"/>
                  <a:ea typeface="Trebuchet MS"/>
                  <a:cs typeface="Trebuchet MS"/>
                  <a:sym typeface="Trebuchet MS"/>
                </a:rPr>
                <a:t>......................... .... </a:t>
              </a:r>
              <a:endParaRPr sz="2133" b="1">
                <a:solidFill>
                  <a:srgbClr val="0E669A"/>
                </a:solidFill>
                <a:latin typeface="Trebuchet MS"/>
                <a:ea typeface="Trebuchet MS"/>
                <a:cs typeface="Trebuchet MS"/>
                <a:sym typeface="Trebuchet MS"/>
              </a:endParaRPr>
            </a:p>
          </p:txBody>
        </p:sp>
        <p:grpSp>
          <p:nvGrpSpPr>
            <p:cNvPr id="1087" name="Google Shape;1087;p116"/>
            <p:cNvGrpSpPr/>
            <p:nvPr/>
          </p:nvGrpSpPr>
          <p:grpSpPr>
            <a:xfrm>
              <a:off x="6374470" y="2449498"/>
              <a:ext cx="1023937" cy="268680"/>
              <a:chOff x="11293423" y="2605088"/>
              <a:chExt cx="1023937" cy="268680"/>
            </a:xfrm>
          </p:grpSpPr>
          <p:sp>
            <p:nvSpPr>
              <p:cNvPr id="1088" name="Google Shape;1088;p116"/>
              <p:cNvSpPr/>
              <p:nvPr/>
            </p:nvSpPr>
            <p:spPr>
              <a:xfrm>
                <a:off x="11392473" y="2605088"/>
                <a:ext cx="810959" cy="259483"/>
              </a:xfrm>
              <a:prstGeom prst="roundRect">
                <a:avLst>
                  <a:gd name="adj" fmla="val 50000"/>
                </a:avLst>
              </a:prstGeom>
              <a:solidFill>
                <a:schemeClr val="lt1"/>
              </a:solidFill>
              <a:ln w="38100" cap="flat" cmpd="sng">
                <a:solidFill>
                  <a:srgbClr val="0E669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121900" tIns="60933" rIns="121900" bIns="60933" anchor="ctr" anchorCtr="0">
                <a:noAutofit/>
              </a:bodyPr>
              <a:lstStyle/>
              <a:p>
                <a:pPr algn="ctr" defTabSz="1219170" hangingPunct="1">
                  <a:buClr>
                    <a:srgbClr val="FFFFFF"/>
                  </a:buClr>
                  <a:buSzPts val="1800"/>
                </a:pPr>
                <a:endParaRPr sz="2400">
                  <a:solidFill>
                    <a:srgbClr val="FFFFFF"/>
                  </a:solidFill>
                  <a:latin typeface="Calibri"/>
                  <a:ea typeface="Calibri"/>
                  <a:cs typeface="Calibri"/>
                  <a:sym typeface="Calibri"/>
                </a:endParaRPr>
              </a:p>
            </p:txBody>
          </p:sp>
          <p:sp>
            <p:nvSpPr>
              <p:cNvPr id="1089" name="Google Shape;1089;p116"/>
              <p:cNvSpPr txBox="1"/>
              <p:nvPr/>
            </p:nvSpPr>
            <p:spPr>
              <a:xfrm>
                <a:off x="11293423" y="2636346"/>
                <a:ext cx="1023937" cy="237422"/>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1100"/>
                </a:pPr>
                <a:r>
                  <a:rPr lang="en" sz="1467">
                    <a:latin typeface="Helvetica Neue"/>
                    <a:ea typeface="Helvetica Neue"/>
                    <a:cs typeface="Helvetica Neue"/>
                    <a:sym typeface="Helvetica Neue"/>
                  </a:rPr>
                  <a:t>$261 @ 9%</a:t>
                </a:r>
                <a:endParaRPr sz="1467" b="1">
                  <a:latin typeface="Helvetica Neue"/>
                  <a:ea typeface="Helvetica Neue"/>
                  <a:cs typeface="Helvetica Neue"/>
                  <a:sym typeface="Helvetica Neue"/>
                </a:endParaRPr>
              </a:p>
            </p:txBody>
          </p:sp>
        </p:grpSp>
        <p:sp>
          <p:nvSpPr>
            <p:cNvPr id="1090" name="Google Shape;1090;p116"/>
            <p:cNvSpPr txBox="1"/>
            <p:nvPr/>
          </p:nvSpPr>
          <p:spPr>
            <a:xfrm rot="-5400000">
              <a:off x="6483053" y="1820743"/>
              <a:ext cx="782604" cy="237422"/>
            </a:xfrm>
            <a:prstGeom prst="rect">
              <a:avLst/>
            </a:prstGeom>
            <a:solidFill>
              <a:srgbClr val="F2F2F2"/>
            </a:solidFill>
            <a:ln>
              <a:noFill/>
            </a:ln>
          </p:spPr>
          <p:txBody>
            <a:bodyPr spcFirstLastPara="1" wrap="square" lIns="0" tIns="0" rIns="0" bIns="0" anchor="ctr" anchorCtr="0">
              <a:noAutofit/>
            </a:bodyPr>
            <a:lstStyle/>
            <a:p>
              <a:pPr algn="ctr" defTabSz="1219170" hangingPunct="1">
                <a:lnSpc>
                  <a:spcPct val="85000"/>
                </a:lnSpc>
                <a:buClr>
                  <a:srgbClr val="003366"/>
                </a:buClr>
                <a:buSzPts val="1200"/>
              </a:pPr>
              <a:r>
                <a:rPr lang="en" sz="1600" b="1" dirty="0">
                  <a:solidFill>
                    <a:srgbClr val="0E669A"/>
                  </a:solidFill>
                  <a:latin typeface="Helvetica Neue"/>
                  <a:ea typeface="Helvetica Neue"/>
                  <a:cs typeface="Helvetica Neue"/>
                  <a:sym typeface="Helvetica Neue"/>
                </a:rPr>
                <a:t>AHORROS</a:t>
              </a:r>
              <a:endParaRPr sz="1867" dirty="0">
                <a:latin typeface="Arial"/>
                <a:cs typeface="Arial"/>
                <a:sym typeface="Arial"/>
              </a:endParaRPr>
            </a:p>
          </p:txBody>
        </p:sp>
      </p:grpSp>
      <p:grpSp>
        <p:nvGrpSpPr>
          <p:cNvPr id="1091" name="Google Shape;1091;p116"/>
          <p:cNvGrpSpPr/>
          <p:nvPr/>
        </p:nvGrpSpPr>
        <p:grpSpPr>
          <a:xfrm>
            <a:off x="6403240" y="2445079"/>
            <a:ext cx="3333424" cy="2918151"/>
            <a:chOff x="4837903" y="1527881"/>
            <a:chExt cx="2500068" cy="2188613"/>
          </a:xfrm>
        </p:grpSpPr>
        <p:sp>
          <p:nvSpPr>
            <p:cNvPr id="1092" name="Google Shape;1092;p116"/>
            <p:cNvSpPr txBox="1"/>
            <p:nvPr/>
          </p:nvSpPr>
          <p:spPr>
            <a:xfrm>
              <a:off x="6037707" y="2892750"/>
              <a:ext cx="832993" cy="237422"/>
            </a:xfrm>
            <a:prstGeom prst="rect">
              <a:avLst/>
            </a:prstGeom>
            <a:noFill/>
            <a:ln>
              <a:noFill/>
            </a:ln>
          </p:spPr>
          <p:txBody>
            <a:bodyPr spcFirstLastPara="1" wrap="square" lIns="121900" tIns="60933" rIns="121900" bIns="60933" anchor="t" anchorCtr="0">
              <a:noAutofit/>
            </a:bodyPr>
            <a:lstStyle/>
            <a:p>
              <a:pPr defTabSz="1219170" hangingPunct="1">
                <a:lnSpc>
                  <a:spcPct val="85000"/>
                </a:lnSpc>
                <a:buClr>
                  <a:srgbClr val="003366"/>
                </a:buClr>
                <a:buSzPts val="1600"/>
              </a:pPr>
              <a:r>
                <a:rPr lang="en" sz="2133">
                  <a:solidFill>
                    <a:srgbClr val="0E669A"/>
                  </a:solidFill>
                  <a:latin typeface="Trebuchet MS"/>
                  <a:ea typeface="Trebuchet MS"/>
                  <a:cs typeface="Trebuchet MS"/>
                  <a:sym typeface="Trebuchet MS"/>
                </a:rPr>
                <a:t>...............</a:t>
              </a:r>
              <a:endParaRPr sz="2133" b="1">
                <a:solidFill>
                  <a:srgbClr val="0E669A"/>
                </a:solidFill>
                <a:latin typeface="Trebuchet MS"/>
                <a:ea typeface="Trebuchet MS"/>
                <a:cs typeface="Trebuchet MS"/>
                <a:sym typeface="Trebuchet MS"/>
              </a:endParaRPr>
            </a:p>
          </p:txBody>
        </p:sp>
        <p:sp>
          <p:nvSpPr>
            <p:cNvPr id="1093" name="Google Shape;1093;p116"/>
            <p:cNvSpPr/>
            <p:nvPr/>
          </p:nvSpPr>
          <p:spPr>
            <a:xfrm>
              <a:off x="5083174" y="1765301"/>
              <a:ext cx="430181" cy="1585554"/>
            </a:xfrm>
            <a:prstGeom prst="rect">
              <a:avLst/>
            </a:prstGeom>
            <a:solidFill>
              <a:srgbClr val="5B9BA9"/>
            </a:solidFill>
            <a:ln>
              <a:noFill/>
            </a:ln>
            <a:effectLst>
              <a:outerShdw blurRad="40000" dist="23000" dir="5400000" rotWithShape="0">
                <a:srgbClr val="000000">
                  <a:alpha val="34901"/>
                </a:srgbClr>
              </a:outerShdw>
            </a:effectLst>
          </p:spPr>
          <p:txBody>
            <a:bodyPr spcFirstLastPara="1" wrap="square" lIns="121900" tIns="60933" rIns="121900" bIns="60933" anchor="ctr" anchorCtr="0">
              <a:noAutofit/>
            </a:bodyPr>
            <a:lstStyle/>
            <a:p>
              <a:pPr algn="ctr" defTabSz="1219170" hangingPunct="1">
                <a:buClr>
                  <a:srgbClr val="FFFFFF"/>
                </a:buClr>
                <a:buSzPts val="1800"/>
              </a:pPr>
              <a:endParaRPr sz="2400">
                <a:solidFill>
                  <a:srgbClr val="FFFFFF"/>
                </a:solidFill>
                <a:latin typeface="Calibri"/>
                <a:ea typeface="Calibri"/>
                <a:cs typeface="Calibri"/>
                <a:sym typeface="Calibri"/>
              </a:endParaRPr>
            </a:p>
          </p:txBody>
        </p:sp>
        <p:sp>
          <p:nvSpPr>
            <p:cNvPr id="1094" name="Google Shape;1094;p116"/>
            <p:cNvSpPr/>
            <p:nvPr/>
          </p:nvSpPr>
          <p:spPr>
            <a:xfrm>
              <a:off x="5843814" y="1765301"/>
              <a:ext cx="430181" cy="1585554"/>
            </a:xfrm>
            <a:prstGeom prst="rect">
              <a:avLst/>
            </a:prstGeom>
            <a:solidFill>
              <a:srgbClr val="97C4A4"/>
            </a:solidFill>
            <a:ln>
              <a:noFill/>
            </a:ln>
            <a:effectLst>
              <a:outerShdw blurRad="40000" dist="23000" dir="5400000" rotWithShape="0">
                <a:srgbClr val="000000">
                  <a:alpha val="34901"/>
                </a:srgbClr>
              </a:outerShdw>
            </a:effectLst>
          </p:spPr>
          <p:txBody>
            <a:bodyPr spcFirstLastPara="1" wrap="square" lIns="121900" tIns="60933" rIns="121900" bIns="60933" anchor="ctr" anchorCtr="0">
              <a:noAutofit/>
            </a:bodyPr>
            <a:lstStyle/>
            <a:p>
              <a:pPr algn="ctr" defTabSz="1219170" hangingPunct="1">
                <a:buClr>
                  <a:srgbClr val="FFFFFF"/>
                </a:buClr>
                <a:buSzPts val="1800"/>
              </a:pPr>
              <a:endParaRPr sz="2400">
                <a:solidFill>
                  <a:srgbClr val="FFFFFF"/>
                </a:solidFill>
                <a:latin typeface="Calibri"/>
                <a:ea typeface="Calibri"/>
                <a:cs typeface="Calibri"/>
                <a:sym typeface="Calibri"/>
              </a:endParaRPr>
            </a:p>
          </p:txBody>
        </p:sp>
        <p:sp>
          <p:nvSpPr>
            <p:cNvPr id="1095" name="Google Shape;1095;p116"/>
            <p:cNvSpPr txBox="1"/>
            <p:nvPr/>
          </p:nvSpPr>
          <p:spPr>
            <a:xfrm>
              <a:off x="4852368" y="1527881"/>
              <a:ext cx="922342" cy="237422"/>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1100"/>
              </a:pPr>
              <a:r>
                <a:rPr lang="en" sz="1467">
                  <a:latin typeface="Helvetica Neue"/>
                  <a:ea typeface="Helvetica Neue"/>
                  <a:cs typeface="Helvetica Neue"/>
                  <a:sym typeface="Helvetica Neue"/>
                </a:rPr>
                <a:t>$800,000</a:t>
              </a:r>
              <a:endParaRPr sz="1467" b="1">
                <a:latin typeface="Helvetica Neue"/>
                <a:ea typeface="Helvetica Neue"/>
                <a:cs typeface="Helvetica Neue"/>
                <a:sym typeface="Helvetica Neue"/>
              </a:endParaRPr>
            </a:p>
          </p:txBody>
        </p:sp>
        <p:sp>
          <p:nvSpPr>
            <p:cNvPr id="1096" name="Google Shape;1096;p116"/>
            <p:cNvSpPr txBox="1"/>
            <p:nvPr/>
          </p:nvSpPr>
          <p:spPr>
            <a:xfrm>
              <a:off x="5597223" y="1529102"/>
              <a:ext cx="922342" cy="237422"/>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1100"/>
              </a:pPr>
              <a:r>
                <a:rPr lang="en" sz="1467">
                  <a:latin typeface="Helvetica Neue"/>
                  <a:ea typeface="Helvetica Neue"/>
                  <a:cs typeface="Helvetica Neue"/>
                  <a:sym typeface="Helvetica Neue"/>
                </a:rPr>
                <a:t>$400,000</a:t>
              </a:r>
              <a:endParaRPr sz="1467" b="1">
                <a:latin typeface="Helvetica Neue"/>
                <a:ea typeface="Helvetica Neue"/>
                <a:cs typeface="Helvetica Neue"/>
                <a:sym typeface="Helvetica Neue"/>
              </a:endParaRPr>
            </a:p>
          </p:txBody>
        </p:sp>
        <p:sp>
          <p:nvSpPr>
            <p:cNvPr id="1097" name="Google Shape;1097;p116"/>
            <p:cNvSpPr txBox="1"/>
            <p:nvPr/>
          </p:nvSpPr>
          <p:spPr>
            <a:xfrm>
              <a:off x="4837903" y="3354699"/>
              <a:ext cx="922342" cy="361795"/>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1100"/>
              </a:pPr>
              <a:r>
                <a:rPr lang="en" sz="1467" dirty="0">
                  <a:latin typeface="Helvetica Neue"/>
                  <a:ea typeface="Helvetica Neue"/>
                  <a:cs typeface="Helvetica Neue"/>
                  <a:sym typeface="Helvetica Neue"/>
                </a:rPr>
                <a:t>Principal</a:t>
              </a:r>
            </a:p>
            <a:p>
              <a:pPr algn="ctr" defTabSz="1219170" hangingPunct="1">
                <a:lnSpc>
                  <a:spcPct val="85000"/>
                </a:lnSpc>
                <a:buClr>
                  <a:srgbClr val="003366"/>
                </a:buClr>
                <a:buSzPts val="1100"/>
              </a:pPr>
              <a:r>
                <a:rPr lang="en" sz="1467" dirty="0" err="1">
                  <a:latin typeface="Helvetica Neue"/>
                  <a:ea typeface="Helvetica Neue"/>
                  <a:cs typeface="Helvetica Neue"/>
                  <a:sym typeface="Helvetica Neue"/>
                </a:rPr>
                <a:t>Edad</a:t>
              </a:r>
              <a:r>
                <a:rPr lang="en" sz="1467" dirty="0">
                  <a:latin typeface="Helvetica Neue"/>
                  <a:ea typeface="Helvetica Neue"/>
                  <a:cs typeface="Helvetica Neue"/>
                  <a:sym typeface="Helvetica Neue"/>
                </a:rPr>
                <a:t> 35</a:t>
              </a:r>
              <a:endParaRPr sz="1467" b="1" dirty="0">
                <a:latin typeface="Helvetica Neue"/>
                <a:ea typeface="Helvetica Neue"/>
                <a:cs typeface="Helvetica Neue"/>
                <a:sym typeface="Helvetica Neue"/>
              </a:endParaRPr>
            </a:p>
          </p:txBody>
        </p:sp>
        <p:sp>
          <p:nvSpPr>
            <p:cNvPr id="1098" name="Google Shape;1098;p116"/>
            <p:cNvSpPr txBox="1"/>
            <p:nvPr/>
          </p:nvSpPr>
          <p:spPr>
            <a:xfrm>
              <a:off x="5599903" y="3355920"/>
              <a:ext cx="922342" cy="360573"/>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1100"/>
              </a:pPr>
              <a:r>
                <a:rPr lang="en" sz="1467" dirty="0" err="1">
                  <a:latin typeface="Helvetica Neue"/>
                  <a:ea typeface="Helvetica Neue"/>
                  <a:cs typeface="Helvetica Neue"/>
                  <a:sym typeface="Helvetica Neue"/>
                </a:rPr>
                <a:t>Conyuge</a:t>
              </a:r>
              <a:r>
                <a:rPr lang="en" sz="1467" dirty="0">
                  <a:latin typeface="Helvetica Neue"/>
                  <a:ea typeface="Helvetica Neue"/>
                  <a:cs typeface="Helvetica Neue"/>
                  <a:sym typeface="Helvetica Neue"/>
                </a:rPr>
                <a:t> </a:t>
              </a:r>
              <a:r>
                <a:rPr lang="en" sz="1467" dirty="0" err="1">
                  <a:latin typeface="Helvetica Neue"/>
                  <a:ea typeface="Helvetica Neue"/>
                  <a:cs typeface="Helvetica Neue"/>
                  <a:sym typeface="Helvetica Neue"/>
                </a:rPr>
                <a:t>Edad</a:t>
              </a:r>
              <a:r>
                <a:rPr lang="en" sz="1467" dirty="0">
                  <a:latin typeface="Helvetica Neue"/>
                  <a:ea typeface="Helvetica Neue"/>
                  <a:cs typeface="Helvetica Neue"/>
                  <a:sym typeface="Helvetica Neue"/>
                </a:rPr>
                <a:t> 35</a:t>
              </a:r>
              <a:endParaRPr sz="1467" b="1" dirty="0">
                <a:latin typeface="Helvetica Neue"/>
                <a:ea typeface="Helvetica Neue"/>
                <a:cs typeface="Helvetica Neue"/>
                <a:sym typeface="Helvetica Neue"/>
              </a:endParaRPr>
            </a:p>
          </p:txBody>
        </p:sp>
        <p:sp>
          <p:nvSpPr>
            <p:cNvPr id="1099" name="Google Shape;1099;p116"/>
            <p:cNvSpPr txBox="1"/>
            <p:nvPr/>
          </p:nvSpPr>
          <p:spPr>
            <a:xfrm>
              <a:off x="6415629" y="3354354"/>
              <a:ext cx="922342" cy="362139"/>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1100"/>
              </a:pPr>
              <a:r>
                <a:rPr lang="en" sz="1467" dirty="0">
                  <a:latin typeface="Helvetica Neue"/>
                  <a:ea typeface="Helvetica Neue"/>
                  <a:cs typeface="Helvetica Neue"/>
                  <a:sym typeface="Helvetica Neue"/>
                </a:rPr>
                <a:t>Prima</a:t>
              </a:r>
            </a:p>
            <a:p>
              <a:pPr algn="ctr" defTabSz="1219170" hangingPunct="1">
                <a:lnSpc>
                  <a:spcPct val="85000"/>
                </a:lnSpc>
                <a:buClr>
                  <a:srgbClr val="003366"/>
                </a:buClr>
                <a:buSzPts val="1100"/>
              </a:pPr>
              <a:r>
                <a:rPr lang="en" sz="1467" dirty="0" err="1">
                  <a:latin typeface="Helvetica Neue"/>
                  <a:ea typeface="Helvetica Neue"/>
                  <a:cs typeface="Helvetica Neue"/>
                  <a:sym typeface="Helvetica Neue"/>
                </a:rPr>
                <a:t>Mensual</a:t>
              </a:r>
              <a:endParaRPr sz="1467" dirty="0">
                <a:latin typeface="Helvetica Neue"/>
                <a:ea typeface="Helvetica Neue"/>
                <a:cs typeface="Helvetica Neue"/>
                <a:sym typeface="Helvetica Neue"/>
              </a:endParaRPr>
            </a:p>
          </p:txBody>
        </p:sp>
        <p:grpSp>
          <p:nvGrpSpPr>
            <p:cNvPr id="1100" name="Google Shape;1100;p116"/>
            <p:cNvGrpSpPr/>
            <p:nvPr/>
          </p:nvGrpSpPr>
          <p:grpSpPr>
            <a:xfrm>
              <a:off x="6607655" y="2862810"/>
              <a:ext cx="535239" cy="415925"/>
              <a:chOff x="11525413" y="3027592"/>
              <a:chExt cx="535239" cy="415925"/>
            </a:xfrm>
          </p:grpSpPr>
          <p:sp>
            <p:nvSpPr>
              <p:cNvPr id="1101" name="Google Shape;1101;p116"/>
              <p:cNvSpPr/>
              <p:nvPr/>
            </p:nvSpPr>
            <p:spPr>
              <a:xfrm>
                <a:off x="11587572" y="3027592"/>
                <a:ext cx="415925" cy="415925"/>
              </a:xfrm>
              <a:prstGeom prst="ellipse">
                <a:avLst/>
              </a:prstGeom>
              <a:solidFill>
                <a:schemeClr val="lt1"/>
              </a:solidFill>
              <a:ln w="38100" cap="flat" cmpd="sng">
                <a:solidFill>
                  <a:srgbClr val="0E669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121900" tIns="60933" rIns="121900" bIns="60933" anchor="ctr" anchorCtr="0">
                <a:noAutofit/>
              </a:bodyPr>
              <a:lstStyle/>
              <a:p>
                <a:pPr algn="ctr" defTabSz="1219170" hangingPunct="1">
                  <a:buClr>
                    <a:srgbClr val="FFFFFF"/>
                  </a:buClr>
                  <a:buSzPts val="1800"/>
                </a:pPr>
                <a:endParaRPr sz="2400">
                  <a:solidFill>
                    <a:srgbClr val="FFFFFF"/>
                  </a:solidFill>
                  <a:latin typeface="Calibri"/>
                  <a:ea typeface="Calibri"/>
                  <a:cs typeface="Calibri"/>
                  <a:sym typeface="Calibri"/>
                </a:endParaRPr>
              </a:p>
            </p:txBody>
          </p:sp>
          <p:sp>
            <p:nvSpPr>
              <p:cNvPr id="1102" name="Google Shape;1102;p116"/>
              <p:cNvSpPr txBox="1"/>
              <p:nvPr/>
            </p:nvSpPr>
            <p:spPr>
              <a:xfrm>
                <a:off x="11525413" y="3136105"/>
                <a:ext cx="535239" cy="237422"/>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1100"/>
                </a:pPr>
                <a:r>
                  <a:rPr lang="en" sz="1467">
                    <a:latin typeface="Helvetica Neue"/>
                    <a:ea typeface="Helvetica Neue"/>
                    <a:cs typeface="Helvetica Neue"/>
                    <a:sym typeface="Helvetica Neue"/>
                  </a:rPr>
                  <a:t>$189</a:t>
                </a:r>
                <a:endParaRPr sz="1467" b="1">
                  <a:latin typeface="Helvetica Neue"/>
                  <a:ea typeface="Helvetica Neue"/>
                  <a:cs typeface="Helvetica Neue"/>
                  <a:sym typeface="Helvetica Neue"/>
                </a:endParaRPr>
              </a:p>
            </p:txBody>
          </p:sp>
        </p:grpSp>
      </p:grpSp>
    </p:spTree>
    <p:extLst>
      <p:ext uri="{BB962C8B-B14F-4D97-AF65-F5344CB8AC3E}">
        <p14:creationId xmlns:p14="http://schemas.microsoft.com/office/powerpoint/2010/main" val="9229752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60"/>
                                        </p:tgtEl>
                                        <p:attrNameLst>
                                          <p:attrName>style.visibility</p:attrName>
                                        </p:attrNameLst>
                                      </p:cBhvr>
                                      <p:to>
                                        <p:strVal val="visible"/>
                                      </p:to>
                                    </p:set>
                                    <p:animEffect transition="in" filter="fade">
                                      <p:cBhvr>
                                        <p:cTn id="7" dur="400"/>
                                        <p:tgtEl>
                                          <p:spTgt spid="1060"/>
                                        </p:tgtEl>
                                      </p:cBhvr>
                                    </p:animEffect>
                                  </p:childTnLst>
                                </p:cTn>
                              </p:par>
                              <p:par>
                                <p:cTn id="8" presetID="10" presetClass="entr" presetSubtype="0" fill="hold" nodeType="withEffect">
                                  <p:stCondLst>
                                    <p:cond delay="0"/>
                                  </p:stCondLst>
                                  <p:childTnLst>
                                    <p:set>
                                      <p:cBhvr>
                                        <p:cTn id="9" dur="1" fill="hold">
                                          <p:stCondLst>
                                            <p:cond delay="0"/>
                                          </p:stCondLst>
                                        </p:cTn>
                                        <p:tgtEl>
                                          <p:spTgt spid="1059"/>
                                        </p:tgtEl>
                                        <p:attrNameLst>
                                          <p:attrName>style.visibility</p:attrName>
                                        </p:attrNameLst>
                                      </p:cBhvr>
                                      <p:to>
                                        <p:strVal val="visible"/>
                                      </p:to>
                                    </p:set>
                                    <p:animEffect transition="in" filter="fade">
                                      <p:cBhvr>
                                        <p:cTn id="10" dur="700"/>
                                        <p:tgtEl>
                                          <p:spTgt spid="105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52"/>
                                        </p:tgtEl>
                                        <p:attrNameLst>
                                          <p:attrName>style.visibility</p:attrName>
                                        </p:attrNameLst>
                                      </p:cBhvr>
                                      <p:to>
                                        <p:strVal val="visible"/>
                                      </p:to>
                                    </p:set>
                                    <p:animEffect transition="in" filter="fade">
                                      <p:cBhvr>
                                        <p:cTn id="15" dur="500"/>
                                        <p:tgtEl>
                                          <p:spTgt spid="1052"/>
                                        </p:tgtEl>
                                      </p:cBhvr>
                                    </p:animEffect>
                                  </p:childTnLst>
                                </p:cTn>
                              </p:par>
                              <p:par>
                                <p:cTn id="16" presetID="10" presetClass="entr" presetSubtype="0" fill="hold" nodeType="withEffect">
                                  <p:stCondLst>
                                    <p:cond delay="0"/>
                                  </p:stCondLst>
                                  <p:childTnLst>
                                    <p:set>
                                      <p:cBhvr>
                                        <p:cTn id="17" dur="1" fill="hold">
                                          <p:stCondLst>
                                            <p:cond delay="0"/>
                                          </p:stCondLst>
                                        </p:cTn>
                                        <p:tgtEl>
                                          <p:spTgt spid="1061"/>
                                        </p:tgtEl>
                                        <p:attrNameLst>
                                          <p:attrName>style.visibility</p:attrName>
                                        </p:attrNameLst>
                                      </p:cBhvr>
                                      <p:to>
                                        <p:strVal val="visible"/>
                                      </p:to>
                                    </p:set>
                                    <p:animEffect transition="in" filter="fade">
                                      <p:cBhvr>
                                        <p:cTn id="18" dur="500"/>
                                        <p:tgtEl>
                                          <p:spTgt spid="1061"/>
                                        </p:tgtEl>
                                      </p:cBhvr>
                                    </p:animEffect>
                                  </p:childTnLst>
                                </p:cTn>
                              </p:par>
                              <p:par>
                                <p:cTn id="19" presetID="10" presetClass="entr" presetSubtype="0" fill="hold" nodeType="withEffect">
                                  <p:stCondLst>
                                    <p:cond delay="0"/>
                                  </p:stCondLst>
                                  <p:childTnLst>
                                    <p:set>
                                      <p:cBhvr>
                                        <p:cTn id="20" dur="1" fill="hold">
                                          <p:stCondLst>
                                            <p:cond delay="0"/>
                                          </p:stCondLst>
                                        </p:cTn>
                                        <p:tgtEl>
                                          <p:spTgt spid="1053"/>
                                        </p:tgtEl>
                                        <p:attrNameLst>
                                          <p:attrName>style.visibility</p:attrName>
                                        </p:attrNameLst>
                                      </p:cBhvr>
                                      <p:to>
                                        <p:strVal val="visible"/>
                                      </p:to>
                                    </p:set>
                                    <p:animEffect transition="in" filter="fade">
                                      <p:cBhvr>
                                        <p:cTn id="21" dur="300"/>
                                        <p:tgtEl>
                                          <p:spTgt spid="105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76"/>
                                        </p:tgtEl>
                                        <p:attrNameLst>
                                          <p:attrName>style.visibility</p:attrName>
                                        </p:attrNameLst>
                                      </p:cBhvr>
                                      <p:to>
                                        <p:strVal val="visible"/>
                                      </p:to>
                                    </p:set>
                                    <p:animEffect transition="in" filter="fade">
                                      <p:cBhvr>
                                        <p:cTn id="26" dur="500"/>
                                        <p:tgtEl>
                                          <p:spTgt spid="1076"/>
                                        </p:tgtEl>
                                      </p:cBhvr>
                                    </p:animEffect>
                                  </p:childTnLst>
                                </p:cTn>
                              </p:par>
                              <p:par>
                                <p:cTn id="27" presetID="10" presetClass="entr" presetSubtype="0" fill="hold" nodeType="withEffect">
                                  <p:stCondLst>
                                    <p:cond delay="0"/>
                                  </p:stCondLst>
                                  <p:childTnLst>
                                    <p:set>
                                      <p:cBhvr>
                                        <p:cTn id="28" dur="1" fill="hold">
                                          <p:stCondLst>
                                            <p:cond delay="0"/>
                                          </p:stCondLst>
                                        </p:cTn>
                                        <p:tgtEl>
                                          <p:spTgt spid="1054"/>
                                        </p:tgtEl>
                                        <p:attrNameLst>
                                          <p:attrName>style.visibility</p:attrName>
                                        </p:attrNameLst>
                                      </p:cBhvr>
                                      <p:to>
                                        <p:strVal val="visible"/>
                                      </p:to>
                                    </p:set>
                                    <p:animEffect transition="in" filter="fade">
                                      <p:cBhvr>
                                        <p:cTn id="29" dur="500"/>
                                        <p:tgtEl>
                                          <p:spTgt spid="1054"/>
                                        </p:tgtEl>
                                      </p:cBhvr>
                                    </p:animEffect>
                                  </p:childTnLst>
                                </p:cTn>
                              </p:par>
                              <p:par>
                                <p:cTn id="30" presetID="10" presetClass="entr" presetSubtype="0" fill="hold" nodeType="withEffect">
                                  <p:stCondLst>
                                    <p:cond delay="0"/>
                                  </p:stCondLst>
                                  <p:childTnLst>
                                    <p:set>
                                      <p:cBhvr>
                                        <p:cTn id="31" dur="1" fill="hold">
                                          <p:stCondLst>
                                            <p:cond delay="0"/>
                                          </p:stCondLst>
                                        </p:cTn>
                                        <p:tgtEl>
                                          <p:spTgt spid="1091"/>
                                        </p:tgtEl>
                                        <p:attrNameLst>
                                          <p:attrName>style.visibility</p:attrName>
                                        </p:attrNameLst>
                                      </p:cBhvr>
                                      <p:to>
                                        <p:strVal val="visible"/>
                                      </p:to>
                                    </p:set>
                                    <p:animEffect transition="in" filter="fade">
                                      <p:cBhvr>
                                        <p:cTn id="32" dur="500"/>
                                        <p:tgtEl>
                                          <p:spTgt spid="109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80"/>
                                        </p:tgtEl>
                                        <p:attrNameLst>
                                          <p:attrName>style.visibility</p:attrName>
                                        </p:attrNameLst>
                                      </p:cBhvr>
                                      <p:to>
                                        <p:strVal val="visible"/>
                                      </p:to>
                                    </p:set>
                                    <p:animEffect transition="in" filter="fade">
                                      <p:cBhvr>
                                        <p:cTn id="37" dur="500"/>
                                        <p:tgtEl>
                                          <p:spTgt spid="108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58"/>
                                        </p:tgtEl>
                                        <p:attrNameLst>
                                          <p:attrName>style.visibility</p:attrName>
                                        </p:attrNameLst>
                                      </p:cBhvr>
                                      <p:to>
                                        <p:strVal val="visible"/>
                                      </p:to>
                                    </p:set>
                                    <p:animEffect transition="in" filter="fade">
                                      <p:cBhvr>
                                        <p:cTn id="42" dur="300"/>
                                        <p:tgtEl>
                                          <p:spTgt spid="1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93"/>
        <p:cNvGrpSpPr/>
        <p:nvPr/>
      </p:nvGrpSpPr>
      <p:grpSpPr>
        <a:xfrm>
          <a:off x="0" y="0"/>
          <a:ext cx="0" cy="0"/>
          <a:chOff x="0" y="0"/>
          <a:chExt cx="0" cy="0"/>
        </a:xfrm>
      </p:grpSpPr>
      <p:pic>
        <p:nvPicPr>
          <p:cNvPr id="1294" name="Google Shape;1294;p121"/>
          <p:cNvPicPr preferRelativeResize="0"/>
          <p:nvPr/>
        </p:nvPicPr>
        <p:blipFill rotWithShape="1">
          <a:blip r:embed="rId3">
            <a:alphaModFix amt="70000"/>
          </a:blip>
          <a:srcRect/>
          <a:stretch/>
        </p:blipFill>
        <p:spPr>
          <a:xfrm>
            <a:off x="3057308" y="2101110"/>
            <a:ext cx="6255725" cy="3183772"/>
          </a:xfrm>
          <a:prstGeom prst="rect">
            <a:avLst/>
          </a:prstGeom>
          <a:noFill/>
          <a:ln>
            <a:noFill/>
          </a:ln>
        </p:spPr>
      </p:pic>
      <p:sp>
        <p:nvSpPr>
          <p:cNvPr id="1295" name="Google Shape;1295;p121"/>
          <p:cNvSpPr txBox="1">
            <a:spLocks noGrp="1"/>
          </p:cNvSpPr>
          <p:nvPr>
            <p:ph type="sldNum" sz="quarter" idx="12"/>
          </p:nvPr>
        </p:nvSpPr>
        <p:spPr>
          <a:xfrm>
            <a:off x="0" y="6487728"/>
            <a:ext cx="2844800" cy="365125"/>
          </a:xfrm>
          <a:prstGeom prst="rect">
            <a:avLst/>
          </a:prstGeom>
          <a:noFill/>
          <a:ln>
            <a:noFill/>
          </a:ln>
        </p:spPr>
        <p:txBody>
          <a:bodyPr spcFirstLastPara="1" wrap="square" lIns="121900" tIns="60933" rIns="121900" bIns="60933" anchor="ctr" anchorCtr="0">
            <a:noAutofit/>
          </a:bodyPr>
          <a:lstStyle/>
          <a:p>
            <a:pPr defTabSz="1219170" hangingPunct="1">
              <a:buClr>
                <a:srgbClr val="A5A5A5"/>
              </a:buClr>
              <a:buSzPts val="1000"/>
            </a:pPr>
            <a:fld id="{00000000-1234-1234-1234-123412341234}" type="slidenum">
              <a:rPr lang="en"/>
              <a:pPr defTabSz="1219170" hangingPunct="1">
                <a:buClr>
                  <a:srgbClr val="A5A5A5"/>
                </a:buClr>
                <a:buSzPts val="1000"/>
              </a:pPr>
              <a:t>17</a:t>
            </a:fld>
            <a:endParaRPr/>
          </a:p>
        </p:txBody>
      </p:sp>
      <p:sp>
        <p:nvSpPr>
          <p:cNvPr id="1296" name="Google Shape;1296;p121"/>
          <p:cNvSpPr txBox="1"/>
          <p:nvPr/>
        </p:nvSpPr>
        <p:spPr>
          <a:xfrm>
            <a:off x="1714249" y="1439578"/>
            <a:ext cx="8763507" cy="482172"/>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0000"/>
              </a:buClr>
              <a:buSzPts val="2000"/>
            </a:pPr>
            <a:r>
              <a:rPr lang="en" sz="2667" b="1" dirty="0" err="1">
                <a:latin typeface="Helvetica Neue"/>
                <a:ea typeface="Helvetica Neue"/>
                <a:cs typeface="Helvetica Neue"/>
                <a:sym typeface="Helvetica Neue"/>
              </a:rPr>
              <a:t>Entidades</a:t>
            </a:r>
            <a:r>
              <a:rPr lang="en" sz="2667" b="1" dirty="0">
                <a:latin typeface="Helvetica Neue"/>
                <a:ea typeface="Helvetica Neue"/>
                <a:cs typeface="Helvetica Neue"/>
                <a:sym typeface="Helvetica Neue"/>
              </a:rPr>
              <a:t> </a:t>
            </a:r>
            <a:r>
              <a:rPr lang="en" sz="2667" b="1" dirty="0" err="1">
                <a:latin typeface="Helvetica Neue"/>
                <a:ea typeface="Helvetica Neue"/>
                <a:cs typeface="Helvetica Neue"/>
                <a:sym typeface="Helvetica Neue"/>
              </a:rPr>
              <a:t>Financieras</a:t>
            </a:r>
            <a:r>
              <a:rPr lang="en" sz="2667" b="1" dirty="0">
                <a:latin typeface="Helvetica Neue"/>
                <a:ea typeface="Helvetica Neue"/>
                <a:cs typeface="Helvetica Neue"/>
                <a:sym typeface="Helvetica Neue"/>
              </a:rPr>
              <a:t> </a:t>
            </a:r>
            <a:r>
              <a:rPr lang="en" sz="2667" b="1" dirty="0" err="1">
                <a:latin typeface="Helvetica Neue"/>
                <a:ea typeface="Helvetica Neue"/>
                <a:cs typeface="Helvetica Neue"/>
                <a:sym typeface="Helvetica Neue"/>
              </a:rPr>
              <a:t>Tradicionales</a:t>
            </a:r>
            <a:endParaRPr sz="2667" dirty="0">
              <a:latin typeface="Helvetica Neue"/>
              <a:ea typeface="Helvetica Neue"/>
              <a:cs typeface="Helvetica Neue"/>
              <a:sym typeface="Helvetica Neue"/>
            </a:endParaRPr>
          </a:p>
        </p:txBody>
      </p:sp>
      <p:sp>
        <p:nvSpPr>
          <p:cNvPr id="1297" name="Google Shape;1297;p121"/>
          <p:cNvSpPr txBox="1"/>
          <p:nvPr/>
        </p:nvSpPr>
        <p:spPr>
          <a:xfrm>
            <a:off x="0" y="552181"/>
            <a:ext cx="12192000" cy="678407"/>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2400"/>
            </a:pPr>
            <a:r>
              <a:rPr lang="en" sz="3200" dirty="0" err="1">
                <a:solidFill>
                  <a:srgbClr val="34526F"/>
                </a:solidFill>
                <a:latin typeface="Helvetica Neue"/>
                <a:ea typeface="Helvetica Neue"/>
                <a:cs typeface="Helvetica Neue"/>
                <a:sym typeface="Helvetica Neue"/>
              </a:rPr>
              <a:t>Aprende</a:t>
            </a:r>
            <a:r>
              <a:rPr lang="en" sz="3200" dirty="0">
                <a:solidFill>
                  <a:srgbClr val="34526F"/>
                </a:solidFill>
                <a:latin typeface="Helvetica Neue"/>
                <a:ea typeface="Helvetica Neue"/>
                <a:cs typeface="Helvetica Neue"/>
                <a:sym typeface="Helvetica Neue"/>
              </a:rPr>
              <a:t> </a:t>
            </a:r>
            <a:r>
              <a:rPr lang="en" sz="3200" dirty="0" err="1">
                <a:solidFill>
                  <a:srgbClr val="34526F"/>
                </a:solidFill>
                <a:latin typeface="Helvetica Neue"/>
                <a:ea typeface="Helvetica Neue"/>
                <a:cs typeface="Helvetica Neue"/>
                <a:sym typeface="Helvetica Neue"/>
              </a:rPr>
              <a:t>cómo</a:t>
            </a:r>
            <a:r>
              <a:rPr lang="en" sz="3200" dirty="0">
                <a:solidFill>
                  <a:srgbClr val="34526F"/>
                </a:solidFill>
                <a:latin typeface="Helvetica Neue"/>
                <a:ea typeface="Helvetica Neue"/>
                <a:cs typeface="Helvetica Neue"/>
                <a:sym typeface="Helvetica Neue"/>
              </a:rPr>
              <a:t> </a:t>
            </a:r>
            <a:r>
              <a:rPr lang="en" sz="3200" dirty="0" err="1">
                <a:solidFill>
                  <a:srgbClr val="34526F"/>
                </a:solidFill>
                <a:latin typeface="Helvetica Neue"/>
                <a:ea typeface="Helvetica Neue"/>
                <a:cs typeface="Helvetica Neue"/>
                <a:sym typeface="Helvetica Neue"/>
              </a:rPr>
              <a:t>invertir</a:t>
            </a:r>
            <a:r>
              <a:rPr lang="en" sz="3200" dirty="0">
                <a:solidFill>
                  <a:srgbClr val="34526F"/>
                </a:solidFill>
                <a:latin typeface="Helvetica Neue"/>
                <a:ea typeface="Helvetica Neue"/>
                <a:cs typeface="Helvetica Neue"/>
                <a:sym typeface="Helvetica Neue"/>
              </a:rPr>
              <a:t> – </a:t>
            </a:r>
            <a:r>
              <a:rPr lang="en" sz="3200" dirty="0" err="1">
                <a:solidFill>
                  <a:srgbClr val="34526F"/>
                </a:solidFill>
                <a:latin typeface="Helvetica Neue"/>
                <a:ea typeface="Helvetica Neue"/>
                <a:cs typeface="Helvetica Neue"/>
                <a:sym typeface="Helvetica Neue"/>
              </a:rPr>
              <a:t>Llegando</a:t>
            </a:r>
            <a:r>
              <a:rPr lang="en" sz="3200" dirty="0">
                <a:solidFill>
                  <a:srgbClr val="34526F"/>
                </a:solidFill>
                <a:latin typeface="Helvetica Neue"/>
                <a:ea typeface="Helvetica Neue"/>
                <a:cs typeface="Helvetica Neue"/>
                <a:sym typeface="Helvetica Neue"/>
              </a:rPr>
              <a:t> a ser un </a:t>
            </a:r>
            <a:r>
              <a:rPr lang="en" sz="3200" dirty="0" err="1">
                <a:solidFill>
                  <a:srgbClr val="34526F"/>
                </a:solidFill>
                <a:latin typeface="Helvetica Neue"/>
                <a:ea typeface="Helvetica Neue"/>
                <a:cs typeface="Helvetica Neue"/>
                <a:sym typeface="Helvetica Neue"/>
              </a:rPr>
              <a:t>dueño</a:t>
            </a:r>
            <a:r>
              <a:rPr lang="en" sz="3200" dirty="0">
                <a:solidFill>
                  <a:srgbClr val="34526F"/>
                </a:solidFill>
                <a:latin typeface="Helvetica Neue"/>
                <a:ea typeface="Helvetica Neue"/>
                <a:cs typeface="Helvetica Neue"/>
                <a:sym typeface="Helvetica Neue"/>
              </a:rPr>
              <a:t> y no un </a:t>
            </a:r>
            <a:r>
              <a:rPr lang="en" sz="3200" dirty="0" err="1">
                <a:solidFill>
                  <a:srgbClr val="34526F"/>
                </a:solidFill>
                <a:latin typeface="Helvetica Neue"/>
                <a:ea typeface="Helvetica Neue"/>
                <a:cs typeface="Helvetica Neue"/>
                <a:sym typeface="Helvetica Neue"/>
              </a:rPr>
              <a:t>deudor</a:t>
            </a:r>
            <a:endParaRPr sz="1867" dirty="0">
              <a:latin typeface="Arial"/>
              <a:cs typeface="Arial"/>
              <a:sym typeface="Arial"/>
            </a:endParaRPr>
          </a:p>
        </p:txBody>
      </p:sp>
      <p:cxnSp>
        <p:nvCxnSpPr>
          <p:cNvPr id="1298" name="Google Shape;1298;p121"/>
          <p:cNvCxnSpPr/>
          <p:nvPr/>
        </p:nvCxnSpPr>
        <p:spPr>
          <a:xfrm>
            <a:off x="590337" y="1239892"/>
            <a:ext cx="11011351" cy="0"/>
          </a:xfrm>
          <a:prstGeom prst="straightConnector1">
            <a:avLst/>
          </a:prstGeom>
          <a:noFill/>
          <a:ln w="9525" cap="flat" cmpd="sng">
            <a:solidFill>
              <a:srgbClr val="34526F"/>
            </a:solidFill>
            <a:prstDash val="solid"/>
            <a:round/>
            <a:headEnd type="none" w="sm" len="sm"/>
            <a:tailEnd type="none" w="sm" len="sm"/>
          </a:ln>
        </p:spPr>
      </p:cxnSp>
      <p:sp>
        <p:nvSpPr>
          <p:cNvPr id="1299" name="Google Shape;1299;p121"/>
          <p:cNvSpPr/>
          <p:nvPr/>
        </p:nvSpPr>
        <p:spPr>
          <a:xfrm>
            <a:off x="1782032" y="5222161"/>
            <a:ext cx="8627936" cy="1180899"/>
          </a:xfrm>
          <a:prstGeom prst="rect">
            <a:avLst/>
          </a:prstGeom>
          <a:noFill/>
          <a:ln>
            <a:noFill/>
          </a:ln>
        </p:spPr>
        <p:txBody>
          <a:bodyPr spcFirstLastPara="1" wrap="square" lIns="121867" tIns="60933" rIns="121867" bIns="60933" anchor="ctr" anchorCtr="0">
            <a:noAutofit/>
          </a:bodyPr>
          <a:lstStyle/>
          <a:p>
            <a:pPr algn="ctr" defTabSz="1219170" hangingPunct="1">
              <a:buClr>
                <a:srgbClr val="000000"/>
              </a:buClr>
              <a:buSzPts val="2000"/>
            </a:pPr>
            <a:r>
              <a:rPr lang="en" sz="2667" b="1" dirty="0" err="1">
                <a:latin typeface="Helvetica Neue"/>
                <a:ea typeface="Helvetica Neue"/>
                <a:cs typeface="Helvetica Neue"/>
                <a:sym typeface="Helvetica Neue"/>
              </a:rPr>
              <a:t>Bancos</a:t>
            </a:r>
            <a:r>
              <a:rPr lang="en" sz="2667" b="1" dirty="0">
                <a:latin typeface="Helvetica Neue"/>
                <a:ea typeface="Helvetica Neue"/>
                <a:cs typeface="Helvetica Neue"/>
                <a:sym typeface="Helvetica Neue"/>
              </a:rPr>
              <a:t>, </a:t>
            </a:r>
            <a:r>
              <a:rPr lang="en" sz="2667" b="1" dirty="0" err="1">
                <a:latin typeface="Helvetica Neue"/>
                <a:ea typeface="Helvetica Neue"/>
                <a:cs typeface="Helvetica Neue"/>
                <a:sym typeface="Helvetica Neue"/>
              </a:rPr>
              <a:t>Uniones</a:t>
            </a:r>
            <a:r>
              <a:rPr lang="en" sz="2667" b="1" dirty="0">
                <a:latin typeface="Helvetica Neue"/>
                <a:ea typeface="Helvetica Neue"/>
                <a:cs typeface="Helvetica Neue"/>
                <a:sym typeface="Helvetica Neue"/>
              </a:rPr>
              <a:t> </a:t>
            </a:r>
            <a:r>
              <a:rPr lang="en" sz="2667" b="1" dirty="0" err="1">
                <a:latin typeface="Helvetica Neue"/>
                <a:ea typeface="Helvetica Neue"/>
                <a:cs typeface="Helvetica Neue"/>
                <a:sym typeface="Helvetica Neue"/>
              </a:rPr>
              <a:t>crediticias</a:t>
            </a:r>
            <a:r>
              <a:rPr lang="en" sz="2667" b="1" dirty="0">
                <a:latin typeface="Helvetica Neue"/>
                <a:ea typeface="Helvetica Neue"/>
                <a:cs typeface="Helvetica Neue"/>
                <a:sym typeface="Helvetica Neue"/>
              </a:rPr>
              <a:t>, </a:t>
            </a:r>
            <a:r>
              <a:rPr lang="en" sz="2667" b="1" dirty="0" err="1">
                <a:latin typeface="Helvetica Neue"/>
                <a:ea typeface="Helvetica Neue"/>
                <a:cs typeface="Helvetica Neue"/>
                <a:sym typeface="Helvetica Neue"/>
              </a:rPr>
              <a:t>Compañías</a:t>
            </a:r>
            <a:r>
              <a:rPr lang="en" sz="2667" b="1" dirty="0">
                <a:latin typeface="Helvetica Neue"/>
                <a:ea typeface="Helvetica Neue"/>
                <a:cs typeface="Helvetica Neue"/>
                <a:sym typeface="Helvetica Neue"/>
              </a:rPr>
              <a:t> de </a:t>
            </a:r>
            <a:r>
              <a:rPr lang="en-CA" sz="2667" b="1" dirty="0">
                <a:latin typeface="Helvetica Neue"/>
                <a:ea typeface="Helvetica Neue"/>
                <a:cs typeface="Helvetica Neue"/>
                <a:sym typeface="Helvetica Neue"/>
              </a:rPr>
              <a:t>S</a:t>
            </a:r>
            <a:r>
              <a:rPr lang="en" sz="2667" b="1" dirty="0" err="1">
                <a:latin typeface="Helvetica Neue"/>
                <a:ea typeface="Helvetica Neue"/>
                <a:cs typeface="Helvetica Neue"/>
                <a:sym typeface="Helvetica Neue"/>
              </a:rPr>
              <a:t>eguro</a:t>
            </a:r>
            <a:r>
              <a:rPr lang="en" sz="2667" b="1" dirty="0">
                <a:latin typeface="Helvetica Neue"/>
                <a:ea typeface="Helvetica Neue"/>
                <a:cs typeface="Helvetica Neue"/>
                <a:sym typeface="Helvetica Neue"/>
              </a:rPr>
              <a:t> = </a:t>
            </a:r>
            <a:r>
              <a:rPr lang="en" sz="2667" b="1" dirty="0" err="1">
                <a:solidFill>
                  <a:srgbClr val="FF0000"/>
                </a:solidFill>
                <a:latin typeface="Helvetica Neue"/>
                <a:ea typeface="Helvetica Neue"/>
                <a:cs typeface="Helvetica Neue"/>
                <a:sym typeface="Helvetica Neue"/>
              </a:rPr>
              <a:t>Tasas</a:t>
            </a:r>
            <a:r>
              <a:rPr lang="en" sz="2667" b="1" dirty="0">
                <a:solidFill>
                  <a:srgbClr val="FF0000"/>
                </a:solidFill>
                <a:latin typeface="Helvetica Neue"/>
                <a:ea typeface="Helvetica Neue"/>
                <a:cs typeface="Helvetica Neue"/>
                <a:sym typeface="Helvetica Neue"/>
              </a:rPr>
              <a:t> de </a:t>
            </a:r>
            <a:r>
              <a:rPr lang="en" sz="2667" b="1" dirty="0" err="1">
                <a:solidFill>
                  <a:srgbClr val="FF0000"/>
                </a:solidFill>
                <a:latin typeface="Helvetica Neue"/>
                <a:ea typeface="Helvetica Neue"/>
                <a:cs typeface="Helvetica Neue"/>
                <a:sym typeface="Helvetica Neue"/>
              </a:rPr>
              <a:t>interés</a:t>
            </a:r>
            <a:r>
              <a:rPr lang="en" sz="2667" b="1" dirty="0">
                <a:solidFill>
                  <a:srgbClr val="FF0000"/>
                </a:solidFill>
                <a:latin typeface="Helvetica Neue"/>
                <a:ea typeface="Helvetica Neue"/>
                <a:cs typeface="Helvetica Neue"/>
                <a:sym typeface="Helvetica Neue"/>
              </a:rPr>
              <a:t> </a:t>
            </a:r>
            <a:r>
              <a:rPr lang="en" sz="2667" b="1" dirty="0" err="1">
                <a:solidFill>
                  <a:srgbClr val="FF0000"/>
                </a:solidFill>
                <a:latin typeface="Helvetica Neue"/>
                <a:ea typeface="Helvetica Neue"/>
                <a:cs typeface="Helvetica Neue"/>
                <a:sym typeface="Helvetica Neue"/>
              </a:rPr>
              <a:t>historicamente</a:t>
            </a:r>
            <a:r>
              <a:rPr lang="en" sz="2667" b="1" dirty="0">
                <a:solidFill>
                  <a:srgbClr val="FF0000"/>
                </a:solidFill>
                <a:latin typeface="Helvetica Neue"/>
                <a:ea typeface="Helvetica Neue"/>
                <a:cs typeface="Helvetica Neue"/>
                <a:sym typeface="Helvetica Neue"/>
              </a:rPr>
              <a:t> </a:t>
            </a:r>
            <a:r>
              <a:rPr lang="en" sz="2667" b="1" dirty="0" err="1">
                <a:solidFill>
                  <a:srgbClr val="FF0000"/>
                </a:solidFill>
                <a:latin typeface="Helvetica Neue"/>
                <a:ea typeface="Helvetica Neue"/>
                <a:cs typeface="Helvetica Neue"/>
                <a:sym typeface="Helvetica Neue"/>
              </a:rPr>
              <a:t>bajas</a:t>
            </a:r>
            <a:endParaRPr sz="1867" dirty="0">
              <a:solidFill>
                <a:srgbClr val="FF0000"/>
              </a:solidFill>
              <a:latin typeface="Arial"/>
              <a:cs typeface="Arial"/>
              <a:sym typeface="Arial"/>
            </a:endParaRPr>
          </a:p>
        </p:txBody>
      </p:sp>
      <p:pic>
        <p:nvPicPr>
          <p:cNvPr id="1301" name="Google Shape;1301;p121"/>
          <p:cNvPicPr preferRelativeResize="0"/>
          <p:nvPr/>
        </p:nvPicPr>
        <p:blipFill rotWithShape="1">
          <a:blip r:embed="rId4">
            <a:alphaModFix/>
          </a:blip>
          <a:srcRect/>
          <a:stretch/>
        </p:blipFill>
        <p:spPr>
          <a:xfrm>
            <a:off x="5156087" y="2674029"/>
            <a:ext cx="2279264" cy="1902691"/>
          </a:xfrm>
          <a:prstGeom prst="rect">
            <a:avLst/>
          </a:prstGeom>
          <a:noFill/>
          <a:ln>
            <a:noFill/>
          </a:ln>
        </p:spPr>
      </p:pic>
      <p:pic>
        <p:nvPicPr>
          <p:cNvPr id="1302" name="Google Shape;1302;p121"/>
          <p:cNvPicPr preferRelativeResize="0"/>
          <p:nvPr/>
        </p:nvPicPr>
        <p:blipFill rotWithShape="1">
          <a:blip r:embed="rId5">
            <a:alphaModFix/>
          </a:blip>
          <a:srcRect/>
          <a:stretch/>
        </p:blipFill>
        <p:spPr>
          <a:xfrm>
            <a:off x="8893961" y="2896197"/>
            <a:ext cx="1583795" cy="1583795"/>
          </a:xfrm>
          <a:prstGeom prst="rect">
            <a:avLst/>
          </a:prstGeom>
          <a:noFill/>
          <a:ln>
            <a:noFill/>
          </a:ln>
        </p:spPr>
      </p:pic>
      <p:sp>
        <p:nvSpPr>
          <p:cNvPr id="1303" name="Google Shape;1303;p121"/>
          <p:cNvSpPr/>
          <p:nvPr/>
        </p:nvSpPr>
        <p:spPr>
          <a:xfrm rot="5400000">
            <a:off x="4427871" y="3478296"/>
            <a:ext cx="486733" cy="419597"/>
          </a:xfrm>
          <a:prstGeom prst="triangle">
            <a:avLst>
              <a:gd name="adj" fmla="val 50000"/>
            </a:avLst>
          </a:prstGeom>
          <a:solidFill>
            <a:srgbClr val="E4021D"/>
          </a:solidFill>
          <a:ln>
            <a:noFill/>
          </a:ln>
        </p:spPr>
        <p:txBody>
          <a:bodyPr spcFirstLastPara="1" wrap="square" lIns="121900" tIns="60933" rIns="121900" bIns="60933" anchor="ctr" anchorCtr="0">
            <a:noAutofit/>
          </a:bodyPr>
          <a:lstStyle/>
          <a:p>
            <a:pPr algn="ctr" defTabSz="1219170" hangingPunct="1">
              <a:buClr>
                <a:srgbClr val="FFFFFF"/>
              </a:buClr>
              <a:buSzPts val="1800"/>
            </a:pPr>
            <a:endParaRPr sz="2400">
              <a:solidFill>
                <a:srgbClr val="FFFFFF"/>
              </a:solidFill>
              <a:latin typeface="Calibri"/>
              <a:ea typeface="Calibri"/>
              <a:cs typeface="Calibri"/>
              <a:sym typeface="Calibri"/>
            </a:endParaRPr>
          </a:p>
        </p:txBody>
      </p:sp>
      <p:sp>
        <p:nvSpPr>
          <p:cNvPr id="1304" name="Google Shape;1304;p121"/>
          <p:cNvSpPr/>
          <p:nvPr/>
        </p:nvSpPr>
        <p:spPr>
          <a:xfrm rot="5400000">
            <a:off x="7761335" y="3478296"/>
            <a:ext cx="486733" cy="419597"/>
          </a:xfrm>
          <a:prstGeom prst="triangle">
            <a:avLst>
              <a:gd name="adj" fmla="val 50000"/>
            </a:avLst>
          </a:prstGeom>
          <a:solidFill>
            <a:srgbClr val="E4021D"/>
          </a:solidFill>
          <a:ln>
            <a:noFill/>
          </a:ln>
        </p:spPr>
        <p:txBody>
          <a:bodyPr spcFirstLastPara="1" wrap="square" lIns="121900" tIns="60933" rIns="121900" bIns="60933" anchor="ctr" anchorCtr="0">
            <a:noAutofit/>
          </a:bodyPr>
          <a:lstStyle/>
          <a:p>
            <a:pPr algn="ctr" defTabSz="1219170" hangingPunct="1">
              <a:buClr>
                <a:srgbClr val="FFFFFF"/>
              </a:buClr>
              <a:buSzPts val="1800"/>
            </a:pPr>
            <a:endParaRPr sz="2400">
              <a:solidFill>
                <a:srgbClr val="FFFFFF"/>
              </a:solidFill>
              <a:latin typeface="Calibri"/>
              <a:ea typeface="Calibri"/>
              <a:cs typeface="Calibri"/>
              <a:sym typeface="Calibri"/>
            </a:endParaRPr>
          </a:p>
        </p:txBody>
      </p:sp>
      <p:pic>
        <p:nvPicPr>
          <p:cNvPr id="1305" name="Google Shape;1305;p121"/>
          <p:cNvPicPr preferRelativeResize="0"/>
          <p:nvPr/>
        </p:nvPicPr>
        <p:blipFill rotWithShape="1">
          <a:blip r:embed="rId6">
            <a:alphaModFix/>
          </a:blip>
          <a:srcRect l="-1" b="-2"/>
          <a:stretch/>
        </p:blipFill>
        <p:spPr>
          <a:xfrm>
            <a:off x="1581672" y="3123105"/>
            <a:ext cx="2198141" cy="1129979"/>
          </a:xfrm>
          <a:prstGeom prst="roundRect">
            <a:avLst>
              <a:gd name="adj" fmla="val 5347"/>
            </a:avLst>
          </a:prstGeom>
          <a:noFill/>
          <a:ln>
            <a:noFill/>
          </a:ln>
        </p:spPr>
      </p:pic>
      <p:sp>
        <p:nvSpPr>
          <p:cNvPr id="1306" name="Google Shape;1306;p121"/>
          <p:cNvSpPr txBox="1"/>
          <p:nvPr/>
        </p:nvSpPr>
        <p:spPr>
          <a:xfrm>
            <a:off x="32417" y="3168421"/>
            <a:ext cx="1549260" cy="1084671"/>
          </a:xfrm>
          <a:prstGeom prst="rect">
            <a:avLst/>
          </a:prstGeom>
          <a:noFill/>
          <a:ln>
            <a:noFill/>
          </a:ln>
        </p:spPr>
        <p:txBody>
          <a:bodyPr spcFirstLastPara="1" wrap="square" lIns="121900" tIns="60933" rIns="121900" bIns="60933" anchor="ctr" anchorCtr="0">
            <a:noAutofit/>
          </a:bodyPr>
          <a:lstStyle/>
          <a:p>
            <a:pPr algn="ctr" defTabSz="1219170" hangingPunct="1">
              <a:buClr>
                <a:srgbClr val="000000"/>
              </a:buClr>
              <a:buSzPts val="1600"/>
            </a:pPr>
            <a:r>
              <a:rPr lang="en" sz="2133" b="1" dirty="0">
                <a:latin typeface="Helvetica Neue"/>
                <a:ea typeface="Helvetica Neue"/>
                <a:cs typeface="Helvetica Neue"/>
                <a:sym typeface="Helvetica Neue"/>
              </a:rPr>
              <a:t>Tú </a:t>
            </a:r>
          </a:p>
          <a:p>
            <a:pPr algn="ctr" defTabSz="1219170" hangingPunct="1">
              <a:buClr>
                <a:srgbClr val="000000"/>
              </a:buClr>
              <a:buSzPts val="1600"/>
            </a:pPr>
            <a:r>
              <a:rPr lang="en" sz="2133" b="1" dirty="0" err="1">
                <a:latin typeface="Helvetica Neue"/>
                <a:ea typeface="Helvetica Neue"/>
                <a:cs typeface="Helvetica Neue"/>
                <a:sym typeface="Helvetica Neue"/>
              </a:rPr>
              <a:t>dinero</a:t>
            </a:r>
            <a:endParaRPr sz="1867" dirty="0">
              <a:latin typeface="Arial"/>
              <a:cs typeface="Arial"/>
              <a:sym typeface="Arial"/>
            </a:endParaRPr>
          </a:p>
        </p:txBody>
      </p:sp>
      <p:sp>
        <p:nvSpPr>
          <p:cNvPr id="1307" name="Google Shape;1307;p121"/>
          <p:cNvSpPr txBox="1"/>
          <p:nvPr/>
        </p:nvSpPr>
        <p:spPr>
          <a:xfrm>
            <a:off x="10458533" y="3168421"/>
            <a:ext cx="1549260" cy="1084671"/>
          </a:xfrm>
          <a:prstGeom prst="rect">
            <a:avLst/>
          </a:prstGeom>
          <a:noFill/>
          <a:ln>
            <a:noFill/>
          </a:ln>
        </p:spPr>
        <p:txBody>
          <a:bodyPr spcFirstLastPara="1" wrap="square" lIns="121900" tIns="60933" rIns="121900" bIns="60933" anchor="ctr" anchorCtr="0">
            <a:noAutofit/>
          </a:bodyPr>
          <a:lstStyle/>
          <a:p>
            <a:pPr algn="ctr" defTabSz="1219170" hangingPunct="1">
              <a:buClr>
                <a:srgbClr val="000000"/>
              </a:buClr>
              <a:buSzPts val="1600"/>
            </a:pPr>
            <a:r>
              <a:rPr lang="en" sz="2133" b="1" dirty="0" err="1">
                <a:latin typeface="Helvetica Neue"/>
                <a:ea typeface="Helvetica Neue"/>
                <a:cs typeface="Helvetica Neue"/>
                <a:sym typeface="Helvetica Neue"/>
              </a:rPr>
              <a:t>Economía</a:t>
            </a:r>
            <a:endParaRPr lang="en" sz="2133" b="1" dirty="0">
              <a:latin typeface="Helvetica Neue"/>
              <a:ea typeface="Helvetica Neue"/>
              <a:cs typeface="Helvetica Neue"/>
              <a:sym typeface="Helvetica Neue"/>
            </a:endParaRPr>
          </a:p>
          <a:p>
            <a:pPr algn="ctr" defTabSz="1219170" hangingPunct="1">
              <a:buClr>
                <a:srgbClr val="000000"/>
              </a:buClr>
              <a:buSzPts val="1600"/>
            </a:pPr>
            <a:r>
              <a:rPr lang="en" sz="2133" b="1" dirty="0">
                <a:latin typeface="Helvetica Neue"/>
                <a:ea typeface="Helvetica Neue"/>
                <a:cs typeface="Helvetica Neue"/>
                <a:sym typeface="Helvetica Neue"/>
              </a:rPr>
              <a:t>Global</a:t>
            </a:r>
            <a:endParaRPr sz="1867" dirty="0">
              <a:latin typeface="Arial"/>
              <a:cs typeface="Arial"/>
              <a:sym typeface="Arial"/>
            </a:endParaRPr>
          </a:p>
        </p:txBody>
      </p:sp>
    </p:spTree>
    <p:extLst>
      <p:ext uri="{BB962C8B-B14F-4D97-AF65-F5344CB8AC3E}">
        <p14:creationId xmlns:p14="http://schemas.microsoft.com/office/powerpoint/2010/main" val="32319589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97"/>
                                        </p:tgtEl>
                                        <p:attrNameLst>
                                          <p:attrName>style.visibility</p:attrName>
                                        </p:attrNameLst>
                                      </p:cBhvr>
                                      <p:to>
                                        <p:strVal val="visible"/>
                                      </p:to>
                                    </p:set>
                                    <p:animEffect transition="in" filter="fade">
                                      <p:cBhvr>
                                        <p:cTn id="7" dur="400"/>
                                        <p:tgtEl>
                                          <p:spTgt spid="1297"/>
                                        </p:tgtEl>
                                      </p:cBhvr>
                                    </p:animEffect>
                                  </p:childTnLst>
                                </p:cTn>
                              </p:par>
                              <p:par>
                                <p:cTn id="8" presetID="10" presetClass="entr" presetSubtype="0" fill="hold" nodeType="withEffect">
                                  <p:stCondLst>
                                    <p:cond delay="0"/>
                                  </p:stCondLst>
                                  <p:childTnLst>
                                    <p:set>
                                      <p:cBhvr>
                                        <p:cTn id="9" dur="1" fill="hold">
                                          <p:stCondLst>
                                            <p:cond delay="0"/>
                                          </p:stCondLst>
                                        </p:cTn>
                                        <p:tgtEl>
                                          <p:spTgt spid="1298"/>
                                        </p:tgtEl>
                                        <p:attrNameLst>
                                          <p:attrName>style.visibility</p:attrName>
                                        </p:attrNameLst>
                                      </p:cBhvr>
                                      <p:to>
                                        <p:strVal val="visible"/>
                                      </p:to>
                                    </p:set>
                                    <p:animEffect transition="in" filter="fade">
                                      <p:cBhvr>
                                        <p:cTn id="10" dur="700"/>
                                        <p:tgtEl>
                                          <p:spTgt spid="1298"/>
                                        </p:tgtEl>
                                      </p:cBhvr>
                                    </p:animEffect>
                                  </p:childTnLst>
                                </p:cTn>
                              </p:par>
                            </p:childTnLst>
                          </p:cTn>
                        </p:par>
                        <p:par>
                          <p:cTn id="11" fill="hold">
                            <p:stCondLst>
                              <p:cond delay="700"/>
                            </p:stCondLst>
                            <p:childTnLst>
                              <p:par>
                                <p:cTn id="12" presetID="10" presetClass="entr" presetSubtype="0" fill="hold" nodeType="afterEffect">
                                  <p:stCondLst>
                                    <p:cond delay="0"/>
                                  </p:stCondLst>
                                  <p:childTnLst>
                                    <p:set>
                                      <p:cBhvr>
                                        <p:cTn id="13" dur="1" fill="hold">
                                          <p:stCondLst>
                                            <p:cond delay="0"/>
                                          </p:stCondLst>
                                        </p:cTn>
                                        <p:tgtEl>
                                          <p:spTgt spid="1296"/>
                                        </p:tgtEl>
                                        <p:attrNameLst>
                                          <p:attrName>style.visibility</p:attrName>
                                        </p:attrNameLst>
                                      </p:cBhvr>
                                      <p:to>
                                        <p:strVal val="visible"/>
                                      </p:to>
                                    </p:set>
                                    <p:animEffect transition="in" filter="fade">
                                      <p:cBhvr>
                                        <p:cTn id="14" dur="300"/>
                                        <p:tgtEl>
                                          <p:spTgt spid="129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305"/>
                                        </p:tgtEl>
                                        <p:attrNameLst>
                                          <p:attrName>style.visibility</p:attrName>
                                        </p:attrNameLst>
                                      </p:cBhvr>
                                      <p:to>
                                        <p:strVal val="visible"/>
                                      </p:to>
                                    </p:set>
                                    <p:animEffect transition="in" filter="fade">
                                      <p:cBhvr>
                                        <p:cTn id="19" dur="300"/>
                                        <p:tgtEl>
                                          <p:spTgt spid="1305"/>
                                        </p:tgtEl>
                                      </p:cBhvr>
                                    </p:animEffect>
                                  </p:childTnLst>
                                </p:cTn>
                              </p:par>
                              <p:par>
                                <p:cTn id="20" presetID="10" presetClass="entr" presetSubtype="0" fill="hold" nodeType="withEffect">
                                  <p:stCondLst>
                                    <p:cond delay="0"/>
                                  </p:stCondLst>
                                  <p:childTnLst>
                                    <p:set>
                                      <p:cBhvr>
                                        <p:cTn id="21" dur="1" fill="hold">
                                          <p:stCondLst>
                                            <p:cond delay="0"/>
                                          </p:stCondLst>
                                        </p:cTn>
                                        <p:tgtEl>
                                          <p:spTgt spid="1306"/>
                                        </p:tgtEl>
                                        <p:attrNameLst>
                                          <p:attrName>style.visibility</p:attrName>
                                        </p:attrNameLst>
                                      </p:cBhvr>
                                      <p:to>
                                        <p:strVal val="visible"/>
                                      </p:to>
                                    </p:set>
                                    <p:animEffect transition="in" filter="fade">
                                      <p:cBhvr>
                                        <p:cTn id="22" dur="300"/>
                                        <p:tgtEl>
                                          <p:spTgt spid="1306"/>
                                        </p:tgtEl>
                                      </p:cBhvr>
                                    </p:animEffect>
                                  </p:childTnLst>
                                </p:cTn>
                              </p:par>
                            </p:childTnLst>
                          </p:cTn>
                        </p:par>
                        <p:par>
                          <p:cTn id="23" fill="hold">
                            <p:stCondLst>
                              <p:cond delay="300"/>
                            </p:stCondLst>
                            <p:childTnLst>
                              <p:par>
                                <p:cTn id="24" presetID="10" presetClass="entr" presetSubtype="0" fill="hold" nodeType="afterEffect">
                                  <p:stCondLst>
                                    <p:cond delay="0"/>
                                  </p:stCondLst>
                                  <p:childTnLst>
                                    <p:set>
                                      <p:cBhvr>
                                        <p:cTn id="25" dur="1" fill="hold">
                                          <p:stCondLst>
                                            <p:cond delay="0"/>
                                          </p:stCondLst>
                                        </p:cTn>
                                        <p:tgtEl>
                                          <p:spTgt spid="1303"/>
                                        </p:tgtEl>
                                        <p:attrNameLst>
                                          <p:attrName>style.visibility</p:attrName>
                                        </p:attrNameLst>
                                      </p:cBhvr>
                                      <p:to>
                                        <p:strVal val="visible"/>
                                      </p:to>
                                    </p:set>
                                    <p:animEffect transition="in" filter="fade">
                                      <p:cBhvr>
                                        <p:cTn id="26" dur="300"/>
                                        <p:tgtEl>
                                          <p:spTgt spid="1303"/>
                                        </p:tgtEl>
                                      </p:cBhvr>
                                    </p:animEffect>
                                  </p:childTnLst>
                                </p:cTn>
                              </p:par>
                            </p:childTnLst>
                          </p:cTn>
                        </p:par>
                        <p:par>
                          <p:cTn id="27" fill="hold">
                            <p:stCondLst>
                              <p:cond delay="600"/>
                            </p:stCondLst>
                            <p:childTnLst>
                              <p:par>
                                <p:cTn id="28" presetID="10" presetClass="entr" presetSubtype="0" fill="hold" nodeType="afterEffect">
                                  <p:stCondLst>
                                    <p:cond delay="0"/>
                                  </p:stCondLst>
                                  <p:childTnLst>
                                    <p:set>
                                      <p:cBhvr>
                                        <p:cTn id="29" dur="1" fill="hold">
                                          <p:stCondLst>
                                            <p:cond delay="0"/>
                                          </p:stCondLst>
                                        </p:cTn>
                                        <p:tgtEl>
                                          <p:spTgt spid="1301"/>
                                        </p:tgtEl>
                                        <p:attrNameLst>
                                          <p:attrName>style.visibility</p:attrName>
                                        </p:attrNameLst>
                                      </p:cBhvr>
                                      <p:to>
                                        <p:strVal val="visible"/>
                                      </p:to>
                                    </p:set>
                                    <p:animEffect transition="in" filter="fade">
                                      <p:cBhvr>
                                        <p:cTn id="30" dur="300"/>
                                        <p:tgtEl>
                                          <p:spTgt spid="1301"/>
                                        </p:tgtEl>
                                      </p:cBhvr>
                                    </p:animEffect>
                                  </p:childTnLst>
                                </p:cTn>
                              </p:par>
                            </p:childTnLst>
                          </p:cTn>
                        </p:par>
                        <p:par>
                          <p:cTn id="31" fill="hold">
                            <p:stCondLst>
                              <p:cond delay="900"/>
                            </p:stCondLst>
                            <p:childTnLst>
                              <p:par>
                                <p:cTn id="32" presetID="10" presetClass="entr" presetSubtype="0" fill="hold" nodeType="afterEffect">
                                  <p:stCondLst>
                                    <p:cond delay="0"/>
                                  </p:stCondLst>
                                  <p:childTnLst>
                                    <p:set>
                                      <p:cBhvr>
                                        <p:cTn id="33" dur="1" fill="hold">
                                          <p:stCondLst>
                                            <p:cond delay="0"/>
                                          </p:stCondLst>
                                        </p:cTn>
                                        <p:tgtEl>
                                          <p:spTgt spid="1299"/>
                                        </p:tgtEl>
                                        <p:attrNameLst>
                                          <p:attrName>style.visibility</p:attrName>
                                        </p:attrNameLst>
                                      </p:cBhvr>
                                      <p:to>
                                        <p:strVal val="visible"/>
                                      </p:to>
                                    </p:set>
                                    <p:animEffect transition="in" filter="fade">
                                      <p:cBhvr>
                                        <p:cTn id="34" dur="300"/>
                                        <p:tgtEl>
                                          <p:spTgt spid="1299"/>
                                        </p:tgtEl>
                                      </p:cBhvr>
                                    </p:animEffect>
                                  </p:childTnLst>
                                </p:cTn>
                              </p:par>
                            </p:childTnLst>
                          </p:cTn>
                        </p:par>
                        <p:par>
                          <p:cTn id="35" fill="hold">
                            <p:stCondLst>
                              <p:cond delay="1200"/>
                            </p:stCondLst>
                            <p:childTnLst>
                              <p:par>
                                <p:cTn id="36" presetID="10" presetClass="entr" presetSubtype="0" fill="hold" nodeType="afterEffect">
                                  <p:stCondLst>
                                    <p:cond delay="0"/>
                                  </p:stCondLst>
                                  <p:childTnLst>
                                    <p:set>
                                      <p:cBhvr>
                                        <p:cTn id="37" dur="1" fill="hold">
                                          <p:stCondLst>
                                            <p:cond delay="0"/>
                                          </p:stCondLst>
                                        </p:cTn>
                                        <p:tgtEl>
                                          <p:spTgt spid="1304"/>
                                        </p:tgtEl>
                                        <p:attrNameLst>
                                          <p:attrName>style.visibility</p:attrName>
                                        </p:attrNameLst>
                                      </p:cBhvr>
                                      <p:to>
                                        <p:strVal val="visible"/>
                                      </p:to>
                                    </p:set>
                                    <p:animEffect transition="in" filter="fade">
                                      <p:cBhvr>
                                        <p:cTn id="38" dur="300"/>
                                        <p:tgtEl>
                                          <p:spTgt spid="1304"/>
                                        </p:tgtEl>
                                      </p:cBhvr>
                                    </p:animEffect>
                                  </p:childTnLst>
                                </p:cTn>
                              </p:par>
                            </p:childTnLst>
                          </p:cTn>
                        </p:par>
                        <p:par>
                          <p:cTn id="39" fill="hold">
                            <p:stCondLst>
                              <p:cond delay="1500"/>
                            </p:stCondLst>
                            <p:childTnLst>
                              <p:par>
                                <p:cTn id="40" presetID="10" presetClass="entr" presetSubtype="0" fill="hold" nodeType="afterEffect">
                                  <p:stCondLst>
                                    <p:cond delay="0"/>
                                  </p:stCondLst>
                                  <p:childTnLst>
                                    <p:set>
                                      <p:cBhvr>
                                        <p:cTn id="41" dur="1" fill="hold">
                                          <p:stCondLst>
                                            <p:cond delay="0"/>
                                          </p:stCondLst>
                                        </p:cTn>
                                        <p:tgtEl>
                                          <p:spTgt spid="1302"/>
                                        </p:tgtEl>
                                        <p:attrNameLst>
                                          <p:attrName>style.visibility</p:attrName>
                                        </p:attrNameLst>
                                      </p:cBhvr>
                                      <p:to>
                                        <p:strVal val="visible"/>
                                      </p:to>
                                    </p:set>
                                    <p:animEffect transition="in" filter="fade">
                                      <p:cBhvr>
                                        <p:cTn id="42" dur="300"/>
                                        <p:tgtEl>
                                          <p:spTgt spid="1302"/>
                                        </p:tgtEl>
                                      </p:cBhvr>
                                    </p:animEffect>
                                  </p:childTnLst>
                                </p:cTn>
                              </p:par>
                              <p:par>
                                <p:cTn id="43" presetID="10" presetClass="entr" presetSubtype="0" fill="hold" nodeType="withEffect">
                                  <p:stCondLst>
                                    <p:cond delay="0"/>
                                  </p:stCondLst>
                                  <p:childTnLst>
                                    <p:set>
                                      <p:cBhvr>
                                        <p:cTn id="44" dur="1" fill="hold">
                                          <p:stCondLst>
                                            <p:cond delay="0"/>
                                          </p:stCondLst>
                                        </p:cTn>
                                        <p:tgtEl>
                                          <p:spTgt spid="1307"/>
                                        </p:tgtEl>
                                        <p:attrNameLst>
                                          <p:attrName>style.visibility</p:attrName>
                                        </p:attrNameLst>
                                      </p:cBhvr>
                                      <p:to>
                                        <p:strVal val="visible"/>
                                      </p:to>
                                    </p:set>
                                    <p:animEffect transition="in" filter="fade">
                                      <p:cBhvr>
                                        <p:cTn id="45" dur="300"/>
                                        <p:tgtEl>
                                          <p:spTgt spid="130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300"/>
                                        <p:tgtEl>
                                          <p:spTgt spid="1303"/>
                                        </p:tgtEl>
                                      </p:cBhvr>
                                    </p:animEffect>
                                    <p:set>
                                      <p:cBhvr>
                                        <p:cTn id="50" dur="1" fill="hold">
                                          <p:stCondLst>
                                            <p:cond delay="300"/>
                                          </p:stCondLst>
                                        </p:cTn>
                                        <p:tgtEl>
                                          <p:spTgt spid="1303"/>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300"/>
                                        <p:tgtEl>
                                          <p:spTgt spid="1304"/>
                                        </p:tgtEl>
                                      </p:cBhvr>
                                    </p:animEffect>
                                    <p:set>
                                      <p:cBhvr>
                                        <p:cTn id="53" dur="1" fill="hold">
                                          <p:stCondLst>
                                            <p:cond delay="300"/>
                                          </p:stCondLst>
                                        </p:cTn>
                                        <p:tgtEl>
                                          <p:spTgt spid="1304"/>
                                        </p:tgtEl>
                                        <p:attrNameLst>
                                          <p:attrName>style.visibility</p:attrName>
                                        </p:attrNameLst>
                                      </p:cBhvr>
                                      <p:to>
                                        <p:strVal val="hidden"/>
                                      </p:to>
                                    </p:set>
                                  </p:childTnLst>
                                </p:cTn>
                              </p:par>
                              <p:par>
                                <p:cTn id="54" presetID="10" presetClass="entr" presetSubtype="0" fill="hold" nodeType="withEffect">
                                  <p:stCondLst>
                                    <p:cond delay="0"/>
                                  </p:stCondLst>
                                  <p:childTnLst>
                                    <p:set>
                                      <p:cBhvr>
                                        <p:cTn id="55" dur="1" fill="hold">
                                          <p:stCondLst>
                                            <p:cond delay="0"/>
                                          </p:stCondLst>
                                        </p:cTn>
                                        <p:tgtEl>
                                          <p:spTgt spid="1294"/>
                                        </p:tgtEl>
                                        <p:attrNameLst>
                                          <p:attrName>style.visibility</p:attrName>
                                        </p:attrNameLst>
                                      </p:cBhvr>
                                      <p:to>
                                        <p:strVal val="visible"/>
                                      </p:to>
                                    </p:set>
                                    <p:animEffect transition="in" filter="fade">
                                      <p:cBhvr>
                                        <p:cTn id="56" dur="500"/>
                                        <p:tgtEl>
                                          <p:spTgt spid="1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60" name="Google Shape;60;p14"/>
          <p:cNvSpPr txBox="1"/>
          <p:nvPr/>
        </p:nvSpPr>
        <p:spPr>
          <a:xfrm>
            <a:off x="1910447" y="2973351"/>
            <a:ext cx="1459600" cy="461600"/>
          </a:xfrm>
          <a:prstGeom prst="rect">
            <a:avLst/>
          </a:prstGeom>
          <a:gradFill>
            <a:gsLst>
              <a:gs pos="0">
                <a:srgbClr val="70A5DA"/>
              </a:gs>
              <a:gs pos="50000">
                <a:srgbClr val="539BDB"/>
              </a:gs>
              <a:gs pos="100000">
                <a:srgbClr val="4288C8"/>
              </a:gs>
            </a:gsLst>
            <a:lin ang="5400012" scaled="0"/>
          </a:gradFill>
          <a:ln w="9525" cap="flat" cmpd="sng">
            <a:solidFill>
              <a:schemeClr val="accent1"/>
            </a:solidFill>
            <a:prstDash val="solid"/>
            <a:miter lim="800000"/>
            <a:headEnd type="none" w="sm" len="sm"/>
            <a:tailEnd type="none" w="sm" len="sm"/>
          </a:ln>
        </p:spPr>
        <p:txBody>
          <a:bodyPr spcFirstLastPara="1" wrap="square" lIns="91433" tIns="91433" rIns="91433" bIns="91433" anchor="ctr" anchorCtr="0">
            <a:noAutofit/>
          </a:bodyPr>
          <a:lstStyle/>
          <a:p>
            <a:pPr algn="ctr"/>
            <a:r>
              <a:rPr lang="en" sz="1867">
                <a:solidFill>
                  <a:schemeClr val="lt1"/>
                </a:solidFill>
                <a:latin typeface="Calibri"/>
                <a:ea typeface="Calibri"/>
                <a:cs typeface="Calibri"/>
                <a:sym typeface="Calibri"/>
              </a:rPr>
              <a:t>$20,000</a:t>
            </a:r>
            <a:endParaRPr sz="1467"/>
          </a:p>
        </p:txBody>
      </p:sp>
      <p:sp>
        <p:nvSpPr>
          <p:cNvPr id="61" name="Google Shape;61;p14"/>
          <p:cNvSpPr txBox="1"/>
          <p:nvPr/>
        </p:nvSpPr>
        <p:spPr>
          <a:xfrm>
            <a:off x="1910447" y="5703145"/>
            <a:ext cx="1459600" cy="461600"/>
          </a:xfrm>
          <a:prstGeom prst="rect">
            <a:avLst/>
          </a:prstGeom>
          <a:gradFill>
            <a:gsLst>
              <a:gs pos="0">
                <a:srgbClr val="70A5DA"/>
              </a:gs>
              <a:gs pos="50000">
                <a:srgbClr val="539BDB"/>
              </a:gs>
              <a:gs pos="100000">
                <a:srgbClr val="4288C8"/>
              </a:gs>
            </a:gsLst>
            <a:lin ang="5400012" scaled="0"/>
          </a:gradFill>
          <a:ln w="9525" cap="flat" cmpd="sng">
            <a:solidFill>
              <a:schemeClr val="accent1"/>
            </a:solidFill>
            <a:prstDash val="solid"/>
            <a:miter lim="800000"/>
            <a:headEnd type="none" w="sm" len="sm"/>
            <a:tailEnd type="none" w="sm" len="sm"/>
          </a:ln>
        </p:spPr>
        <p:txBody>
          <a:bodyPr spcFirstLastPara="1" wrap="square" lIns="91433" tIns="91433" rIns="91433" bIns="91433" anchor="ctr" anchorCtr="0">
            <a:noAutofit/>
          </a:bodyPr>
          <a:lstStyle/>
          <a:p>
            <a:pPr algn="ctr"/>
            <a:r>
              <a:rPr lang="en" sz="1867">
                <a:solidFill>
                  <a:schemeClr val="lt1"/>
                </a:solidFill>
                <a:latin typeface="Calibri"/>
                <a:ea typeface="Calibri"/>
                <a:cs typeface="Calibri"/>
                <a:sym typeface="Calibri"/>
              </a:rPr>
              <a:t>$40,000</a:t>
            </a:r>
            <a:endParaRPr sz="1467"/>
          </a:p>
        </p:txBody>
      </p:sp>
      <p:sp>
        <p:nvSpPr>
          <p:cNvPr id="62" name="Google Shape;62;p14"/>
          <p:cNvSpPr txBox="1"/>
          <p:nvPr/>
        </p:nvSpPr>
        <p:spPr>
          <a:xfrm>
            <a:off x="4959100" y="5704016"/>
            <a:ext cx="1457200" cy="461600"/>
          </a:xfrm>
          <a:prstGeom prst="rect">
            <a:avLst/>
          </a:prstGeom>
          <a:gradFill>
            <a:gsLst>
              <a:gs pos="0">
                <a:srgbClr val="7FB75F"/>
              </a:gs>
              <a:gs pos="50000">
                <a:srgbClr val="6EB141"/>
              </a:gs>
              <a:gs pos="100000">
                <a:srgbClr val="5FA134"/>
              </a:gs>
            </a:gsLst>
            <a:lin ang="5400012" scaled="0"/>
          </a:gradFill>
          <a:ln w="9525" cap="flat" cmpd="sng">
            <a:solidFill>
              <a:schemeClr val="accent6"/>
            </a:solidFill>
            <a:prstDash val="solid"/>
            <a:miter lim="800000"/>
            <a:headEnd type="none" w="sm" len="sm"/>
            <a:tailEnd type="none" w="sm" len="sm"/>
          </a:ln>
        </p:spPr>
        <p:txBody>
          <a:bodyPr spcFirstLastPara="1" wrap="square" lIns="91433" tIns="91433" rIns="91433" bIns="91433" anchor="ctr" anchorCtr="0">
            <a:noAutofit/>
          </a:bodyPr>
          <a:lstStyle/>
          <a:p>
            <a:pPr algn="ctr"/>
            <a:r>
              <a:rPr lang="en" sz="1867">
                <a:solidFill>
                  <a:schemeClr val="lt1"/>
                </a:solidFill>
                <a:latin typeface="Calibri"/>
                <a:ea typeface="Calibri"/>
                <a:cs typeface="Calibri"/>
                <a:sym typeface="Calibri"/>
              </a:rPr>
              <a:t>$1,280,000</a:t>
            </a:r>
            <a:endParaRPr sz="1467"/>
          </a:p>
        </p:txBody>
      </p:sp>
      <p:grpSp>
        <p:nvGrpSpPr>
          <p:cNvPr id="63" name="Google Shape;63;p14"/>
          <p:cNvGrpSpPr/>
          <p:nvPr/>
        </p:nvGrpSpPr>
        <p:grpSpPr>
          <a:xfrm>
            <a:off x="281589" y="2346238"/>
            <a:ext cx="6153008" cy="3828383"/>
            <a:chOff x="381003" y="2707547"/>
            <a:chExt cx="4991084" cy="3105437"/>
          </a:xfrm>
        </p:grpSpPr>
        <p:sp>
          <p:nvSpPr>
            <p:cNvPr id="64" name="Google Shape;64;p14"/>
            <p:cNvSpPr txBox="1"/>
            <p:nvPr/>
          </p:nvSpPr>
          <p:spPr>
            <a:xfrm>
              <a:off x="381003" y="2709753"/>
              <a:ext cx="1183800" cy="299700"/>
            </a:xfrm>
            <a:prstGeom prst="rect">
              <a:avLst/>
            </a:prstGeom>
            <a:noFill/>
            <a:ln>
              <a:noFill/>
            </a:ln>
          </p:spPr>
          <p:txBody>
            <a:bodyPr spcFirstLastPara="1" wrap="square" lIns="91433" tIns="45700" rIns="91433" bIns="45700" anchor="t" anchorCtr="0">
              <a:noAutofit/>
            </a:bodyPr>
            <a:lstStyle/>
            <a:p>
              <a:pPr algn="ctr"/>
              <a:r>
                <a:rPr lang="en" sz="1867" b="1" dirty="0" err="1">
                  <a:solidFill>
                    <a:schemeClr val="dk1"/>
                  </a:solidFill>
                  <a:latin typeface="Calibri"/>
                  <a:cs typeface="Calibri"/>
                  <a:sym typeface="Calibri"/>
                </a:rPr>
                <a:t>Años</a:t>
              </a:r>
              <a:endParaRPr sz="1467" dirty="0"/>
            </a:p>
          </p:txBody>
        </p:sp>
        <p:sp>
          <p:nvSpPr>
            <p:cNvPr id="65" name="Google Shape;65;p14"/>
            <p:cNvSpPr txBox="1"/>
            <p:nvPr/>
          </p:nvSpPr>
          <p:spPr>
            <a:xfrm>
              <a:off x="1717225" y="2707549"/>
              <a:ext cx="1183800" cy="299700"/>
            </a:xfrm>
            <a:prstGeom prst="rect">
              <a:avLst/>
            </a:prstGeom>
            <a:noFill/>
            <a:ln>
              <a:noFill/>
            </a:ln>
          </p:spPr>
          <p:txBody>
            <a:bodyPr spcFirstLastPara="1" wrap="square" lIns="91433" tIns="45700" rIns="91433" bIns="45700" anchor="t" anchorCtr="0">
              <a:noAutofit/>
            </a:bodyPr>
            <a:lstStyle/>
            <a:p>
              <a:pPr algn="ctr"/>
              <a:r>
                <a:rPr lang="en" sz="1867" b="1">
                  <a:solidFill>
                    <a:schemeClr val="dk1"/>
                  </a:solidFill>
                  <a:latin typeface="Calibri"/>
                  <a:ea typeface="Calibri"/>
                  <a:cs typeface="Calibri"/>
                  <a:sym typeface="Calibri"/>
                </a:rPr>
                <a:t>2%</a:t>
              </a:r>
              <a:endParaRPr sz="1467"/>
            </a:p>
          </p:txBody>
        </p:sp>
        <p:sp>
          <p:nvSpPr>
            <p:cNvPr id="66" name="Google Shape;66;p14"/>
            <p:cNvSpPr txBox="1"/>
            <p:nvPr/>
          </p:nvSpPr>
          <p:spPr>
            <a:xfrm>
              <a:off x="2952756" y="2707547"/>
              <a:ext cx="1183800" cy="299700"/>
            </a:xfrm>
            <a:prstGeom prst="rect">
              <a:avLst/>
            </a:prstGeom>
            <a:noFill/>
            <a:ln>
              <a:noFill/>
            </a:ln>
          </p:spPr>
          <p:txBody>
            <a:bodyPr spcFirstLastPara="1" wrap="square" lIns="91433" tIns="45700" rIns="91433" bIns="45700" anchor="t" anchorCtr="0">
              <a:noAutofit/>
            </a:bodyPr>
            <a:lstStyle/>
            <a:p>
              <a:pPr algn="ctr"/>
              <a:r>
                <a:rPr lang="en" sz="1867" b="1">
                  <a:solidFill>
                    <a:schemeClr val="dk1"/>
                  </a:solidFill>
                  <a:latin typeface="Calibri"/>
                  <a:ea typeface="Calibri"/>
                  <a:cs typeface="Calibri"/>
                  <a:sym typeface="Calibri"/>
                </a:rPr>
                <a:t>6%</a:t>
              </a:r>
              <a:endParaRPr sz="1467"/>
            </a:p>
          </p:txBody>
        </p:sp>
        <p:sp>
          <p:nvSpPr>
            <p:cNvPr id="67" name="Google Shape;67;p14"/>
            <p:cNvSpPr txBox="1"/>
            <p:nvPr/>
          </p:nvSpPr>
          <p:spPr>
            <a:xfrm>
              <a:off x="4188287" y="2707547"/>
              <a:ext cx="1183800" cy="299700"/>
            </a:xfrm>
            <a:prstGeom prst="rect">
              <a:avLst/>
            </a:prstGeom>
            <a:noFill/>
            <a:ln>
              <a:noFill/>
            </a:ln>
          </p:spPr>
          <p:txBody>
            <a:bodyPr spcFirstLastPara="1" wrap="square" lIns="91433" tIns="45700" rIns="91433" bIns="45700" anchor="t" anchorCtr="0">
              <a:noAutofit/>
            </a:bodyPr>
            <a:lstStyle/>
            <a:p>
              <a:pPr algn="ctr"/>
              <a:r>
                <a:rPr lang="en" sz="1867" b="1">
                  <a:solidFill>
                    <a:schemeClr val="dk1"/>
                  </a:solidFill>
                  <a:latin typeface="Calibri"/>
                  <a:ea typeface="Calibri"/>
                  <a:cs typeface="Calibri"/>
                  <a:sym typeface="Calibri"/>
                </a:rPr>
                <a:t>12%</a:t>
              </a:r>
              <a:endParaRPr sz="1467"/>
            </a:p>
          </p:txBody>
        </p:sp>
        <p:grpSp>
          <p:nvGrpSpPr>
            <p:cNvPr id="68" name="Google Shape;68;p14"/>
            <p:cNvGrpSpPr/>
            <p:nvPr/>
          </p:nvGrpSpPr>
          <p:grpSpPr>
            <a:xfrm>
              <a:off x="381003" y="3229280"/>
              <a:ext cx="1183800" cy="2513986"/>
              <a:chOff x="375557" y="2769104"/>
              <a:chExt cx="1183800" cy="2513986"/>
            </a:xfrm>
          </p:grpSpPr>
          <p:sp>
            <p:nvSpPr>
              <p:cNvPr id="69" name="Google Shape;69;p14"/>
              <p:cNvSpPr txBox="1"/>
              <p:nvPr/>
            </p:nvSpPr>
            <p:spPr>
              <a:xfrm>
                <a:off x="375557" y="2769104"/>
                <a:ext cx="1183800" cy="299700"/>
              </a:xfrm>
              <a:prstGeom prst="rect">
                <a:avLst/>
              </a:prstGeom>
              <a:noFill/>
              <a:ln>
                <a:noFill/>
              </a:ln>
            </p:spPr>
            <p:txBody>
              <a:bodyPr spcFirstLastPara="1" wrap="square" lIns="91433" tIns="45700" rIns="91433" bIns="45700" anchor="t" anchorCtr="0">
                <a:noAutofit/>
              </a:bodyPr>
              <a:lstStyle/>
              <a:p>
                <a:pPr algn="ctr"/>
                <a:r>
                  <a:rPr lang="en" sz="1867" b="1">
                    <a:solidFill>
                      <a:schemeClr val="dk1"/>
                    </a:solidFill>
                    <a:latin typeface="Calibri"/>
                    <a:ea typeface="Calibri"/>
                    <a:cs typeface="Calibri"/>
                    <a:sym typeface="Calibri"/>
                  </a:rPr>
                  <a:t>0</a:t>
                </a:r>
                <a:endParaRPr sz="1467"/>
              </a:p>
            </p:txBody>
          </p:sp>
          <p:sp>
            <p:nvSpPr>
              <p:cNvPr id="70" name="Google Shape;70;p14"/>
              <p:cNvSpPr txBox="1"/>
              <p:nvPr/>
            </p:nvSpPr>
            <p:spPr>
              <a:xfrm>
                <a:off x="375557" y="3138436"/>
                <a:ext cx="1183800" cy="299700"/>
              </a:xfrm>
              <a:prstGeom prst="rect">
                <a:avLst/>
              </a:prstGeom>
              <a:noFill/>
              <a:ln>
                <a:noFill/>
              </a:ln>
            </p:spPr>
            <p:txBody>
              <a:bodyPr spcFirstLastPara="1" wrap="square" lIns="91433" tIns="45700" rIns="91433" bIns="45700" anchor="t" anchorCtr="0">
                <a:noAutofit/>
              </a:bodyPr>
              <a:lstStyle/>
              <a:p>
                <a:pPr algn="ctr"/>
                <a:r>
                  <a:rPr lang="en" sz="1867" b="1">
                    <a:solidFill>
                      <a:schemeClr val="dk1"/>
                    </a:solidFill>
                    <a:latin typeface="Calibri"/>
                    <a:ea typeface="Calibri"/>
                    <a:cs typeface="Calibri"/>
                    <a:sym typeface="Calibri"/>
                  </a:rPr>
                  <a:t>6</a:t>
                </a:r>
                <a:endParaRPr sz="1467"/>
              </a:p>
            </p:txBody>
          </p:sp>
          <p:sp>
            <p:nvSpPr>
              <p:cNvPr id="71" name="Google Shape;71;p14"/>
              <p:cNvSpPr txBox="1"/>
              <p:nvPr/>
            </p:nvSpPr>
            <p:spPr>
              <a:xfrm>
                <a:off x="375557" y="3507767"/>
                <a:ext cx="1183800" cy="299700"/>
              </a:xfrm>
              <a:prstGeom prst="rect">
                <a:avLst/>
              </a:prstGeom>
              <a:noFill/>
              <a:ln>
                <a:noFill/>
              </a:ln>
            </p:spPr>
            <p:txBody>
              <a:bodyPr spcFirstLastPara="1" wrap="square" lIns="91433" tIns="45700" rIns="91433" bIns="45700" anchor="t" anchorCtr="0">
                <a:noAutofit/>
              </a:bodyPr>
              <a:lstStyle/>
              <a:p>
                <a:pPr algn="ctr"/>
                <a:r>
                  <a:rPr lang="en" sz="1867" b="1">
                    <a:solidFill>
                      <a:schemeClr val="dk1"/>
                    </a:solidFill>
                    <a:latin typeface="Calibri"/>
                    <a:ea typeface="Calibri"/>
                    <a:cs typeface="Calibri"/>
                    <a:sym typeface="Calibri"/>
                  </a:rPr>
                  <a:t>12</a:t>
                </a:r>
                <a:endParaRPr sz="1467"/>
              </a:p>
            </p:txBody>
          </p:sp>
          <p:sp>
            <p:nvSpPr>
              <p:cNvPr id="72" name="Google Shape;72;p14"/>
              <p:cNvSpPr txBox="1"/>
              <p:nvPr/>
            </p:nvSpPr>
            <p:spPr>
              <a:xfrm>
                <a:off x="375557" y="3877099"/>
                <a:ext cx="1183800" cy="299700"/>
              </a:xfrm>
              <a:prstGeom prst="rect">
                <a:avLst/>
              </a:prstGeom>
              <a:noFill/>
              <a:ln>
                <a:noFill/>
              </a:ln>
            </p:spPr>
            <p:txBody>
              <a:bodyPr spcFirstLastPara="1" wrap="square" lIns="91433" tIns="45700" rIns="91433" bIns="45700" anchor="t" anchorCtr="0">
                <a:noAutofit/>
              </a:bodyPr>
              <a:lstStyle/>
              <a:p>
                <a:pPr algn="ctr"/>
                <a:r>
                  <a:rPr lang="en" sz="1867" b="1">
                    <a:solidFill>
                      <a:schemeClr val="dk1"/>
                    </a:solidFill>
                    <a:latin typeface="Calibri"/>
                    <a:ea typeface="Calibri"/>
                    <a:cs typeface="Calibri"/>
                    <a:sym typeface="Calibri"/>
                  </a:rPr>
                  <a:t>18</a:t>
                </a:r>
                <a:endParaRPr sz="1467"/>
              </a:p>
            </p:txBody>
          </p:sp>
          <p:sp>
            <p:nvSpPr>
              <p:cNvPr id="73" name="Google Shape;73;p14"/>
              <p:cNvSpPr txBox="1"/>
              <p:nvPr/>
            </p:nvSpPr>
            <p:spPr>
              <a:xfrm>
                <a:off x="375557" y="4246430"/>
                <a:ext cx="1183800" cy="299700"/>
              </a:xfrm>
              <a:prstGeom prst="rect">
                <a:avLst/>
              </a:prstGeom>
              <a:noFill/>
              <a:ln>
                <a:noFill/>
              </a:ln>
            </p:spPr>
            <p:txBody>
              <a:bodyPr spcFirstLastPara="1" wrap="square" lIns="91433" tIns="45700" rIns="91433" bIns="45700" anchor="t" anchorCtr="0">
                <a:noAutofit/>
              </a:bodyPr>
              <a:lstStyle/>
              <a:p>
                <a:pPr algn="ctr"/>
                <a:r>
                  <a:rPr lang="en" sz="1867" b="1">
                    <a:solidFill>
                      <a:schemeClr val="dk1"/>
                    </a:solidFill>
                    <a:latin typeface="Calibri"/>
                    <a:ea typeface="Calibri"/>
                    <a:cs typeface="Calibri"/>
                    <a:sym typeface="Calibri"/>
                  </a:rPr>
                  <a:t>24</a:t>
                </a:r>
                <a:endParaRPr sz="1467"/>
              </a:p>
            </p:txBody>
          </p:sp>
          <p:sp>
            <p:nvSpPr>
              <p:cNvPr id="74" name="Google Shape;74;p14"/>
              <p:cNvSpPr txBox="1"/>
              <p:nvPr/>
            </p:nvSpPr>
            <p:spPr>
              <a:xfrm>
                <a:off x="375557" y="4615762"/>
                <a:ext cx="1183800" cy="299700"/>
              </a:xfrm>
              <a:prstGeom prst="rect">
                <a:avLst/>
              </a:prstGeom>
              <a:noFill/>
              <a:ln>
                <a:noFill/>
              </a:ln>
            </p:spPr>
            <p:txBody>
              <a:bodyPr spcFirstLastPara="1" wrap="square" lIns="91433" tIns="45700" rIns="91433" bIns="45700" anchor="t" anchorCtr="0">
                <a:noAutofit/>
              </a:bodyPr>
              <a:lstStyle/>
              <a:p>
                <a:pPr algn="ctr"/>
                <a:r>
                  <a:rPr lang="en" sz="1867" b="1">
                    <a:solidFill>
                      <a:schemeClr val="dk1"/>
                    </a:solidFill>
                    <a:latin typeface="Calibri"/>
                    <a:ea typeface="Calibri"/>
                    <a:cs typeface="Calibri"/>
                    <a:sym typeface="Calibri"/>
                  </a:rPr>
                  <a:t>30</a:t>
                </a:r>
                <a:endParaRPr sz="1467"/>
              </a:p>
            </p:txBody>
          </p:sp>
          <p:sp>
            <p:nvSpPr>
              <p:cNvPr id="75" name="Google Shape;75;p14"/>
              <p:cNvSpPr txBox="1"/>
              <p:nvPr/>
            </p:nvSpPr>
            <p:spPr>
              <a:xfrm>
                <a:off x="375557" y="4983390"/>
                <a:ext cx="1183800" cy="299700"/>
              </a:xfrm>
              <a:prstGeom prst="rect">
                <a:avLst/>
              </a:prstGeom>
              <a:noFill/>
              <a:ln>
                <a:noFill/>
              </a:ln>
            </p:spPr>
            <p:txBody>
              <a:bodyPr spcFirstLastPara="1" wrap="square" lIns="91433" tIns="45700" rIns="91433" bIns="45700" anchor="t" anchorCtr="0">
                <a:noAutofit/>
              </a:bodyPr>
              <a:lstStyle/>
              <a:p>
                <a:pPr algn="ctr"/>
                <a:r>
                  <a:rPr lang="en" sz="1867" b="1">
                    <a:solidFill>
                      <a:schemeClr val="dk1"/>
                    </a:solidFill>
                    <a:latin typeface="Calibri"/>
                    <a:ea typeface="Calibri"/>
                    <a:cs typeface="Calibri"/>
                    <a:sym typeface="Calibri"/>
                  </a:rPr>
                  <a:t>36</a:t>
                </a:r>
                <a:endParaRPr sz="1467"/>
              </a:p>
            </p:txBody>
          </p:sp>
        </p:grpSp>
        <p:grpSp>
          <p:nvGrpSpPr>
            <p:cNvPr id="76" name="Google Shape;76;p14"/>
            <p:cNvGrpSpPr/>
            <p:nvPr/>
          </p:nvGrpSpPr>
          <p:grpSpPr>
            <a:xfrm>
              <a:off x="381003" y="3102784"/>
              <a:ext cx="4985700" cy="2710200"/>
              <a:chOff x="381003" y="3102784"/>
              <a:chExt cx="4985700" cy="2710200"/>
            </a:xfrm>
          </p:grpSpPr>
          <p:cxnSp>
            <p:nvCxnSpPr>
              <p:cNvPr id="77" name="Google Shape;77;p14"/>
              <p:cNvCxnSpPr/>
              <p:nvPr/>
            </p:nvCxnSpPr>
            <p:spPr>
              <a:xfrm>
                <a:off x="381003" y="3102784"/>
                <a:ext cx="4985700" cy="0"/>
              </a:xfrm>
              <a:prstGeom prst="straightConnector1">
                <a:avLst/>
              </a:prstGeom>
              <a:noFill/>
              <a:ln w="38100" cap="flat" cmpd="sng">
                <a:solidFill>
                  <a:srgbClr val="D8D8D8"/>
                </a:solidFill>
                <a:prstDash val="solid"/>
                <a:miter lim="800000"/>
                <a:headEnd type="none" w="sm" len="sm"/>
                <a:tailEnd type="none" w="sm" len="sm"/>
              </a:ln>
            </p:spPr>
          </p:cxnSp>
          <p:cxnSp>
            <p:nvCxnSpPr>
              <p:cNvPr id="78" name="Google Shape;78;p14"/>
              <p:cNvCxnSpPr/>
              <p:nvPr/>
            </p:nvCxnSpPr>
            <p:spPr>
              <a:xfrm>
                <a:off x="1564825" y="3102784"/>
                <a:ext cx="0" cy="2710200"/>
              </a:xfrm>
              <a:prstGeom prst="straightConnector1">
                <a:avLst/>
              </a:prstGeom>
              <a:noFill/>
              <a:ln w="38100" cap="flat" cmpd="sng">
                <a:solidFill>
                  <a:srgbClr val="D8D8D8"/>
                </a:solidFill>
                <a:prstDash val="solid"/>
                <a:miter lim="800000"/>
                <a:headEnd type="none" w="sm" len="sm"/>
                <a:tailEnd type="none" w="sm" len="sm"/>
              </a:ln>
            </p:spPr>
          </p:cxnSp>
        </p:grpSp>
      </p:grpSp>
      <p:sp>
        <p:nvSpPr>
          <p:cNvPr id="79" name="Google Shape;79;p14"/>
          <p:cNvSpPr txBox="1"/>
          <p:nvPr/>
        </p:nvSpPr>
        <p:spPr>
          <a:xfrm>
            <a:off x="6745975" y="3882809"/>
            <a:ext cx="5116400" cy="923600"/>
          </a:xfrm>
          <a:prstGeom prst="rect">
            <a:avLst/>
          </a:prstGeom>
          <a:noFill/>
          <a:ln>
            <a:noFill/>
          </a:ln>
        </p:spPr>
        <p:txBody>
          <a:bodyPr spcFirstLastPara="1" wrap="square" lIns="91433" tIns="45700" rIns="91433" bIns="45700" anchor="t" anchorCtr="0">
            <a:noAutofit/>
          </a:bodyPr>
          <a:lstStyle/>
          <a:p>
            <a:pPr algn="ctr"/>
            <a:r>
              <a:rPr lang="en" sz="1867" b="1" dirty="0" err="1">
                <a:latin typeface="Calibri"/>
                <a:ea typeface="Calibri"/>
                <a:cs typeface="Calibri"/>
                <a:sym typeface="Calibri"/>
              </a:rPr>
              <a:t>Sabes</a:t>
            </a:r>
            <a:r>
              <a:rPr lang="en" sz="1867" b="1" dirty="0">
                <a:latin typeface="Calibri"/>
                <a:ea typeface="Calibri"/>
                <a:cs typeface="Calibri"/>
                <a:sym typeface="Calibri"/>
              </a:rPr>
              <a:t> </a:t>
            </a:r>
            <a:r>
              <a:rPr lang="en" sz="1867" b="1" dirty="0" err="1">
                <a:latin typeface="Calibri"/>
                <a:ea typeface="Calibri"/>
                <a:cs typeface="Calibri"/>
                <a:sym typeface="Calibri"/>
              </a:rPr>
              <a:t>cuánto</a:t>
            </a:r>
            <a:r>
              <a:rPr lang="en" sz="1867" b="1" dirty="0">
                <a:latin typeface="Calibri"/>
                <a:ea typeface="Calibri"/>
                <a:cs typeface="Calibri"/>
                <a:sym typeface="Calibri"/>
              </a:rPr>
              <a:t> </a:t>
            </a:r>
            <a:r>
              <a:rPr lang="en" sz="1867" b="1" dirty="0" err="1">
                <a:latin typeface="Calibri"/>
                <a:ea typeface="Calibri"/>
                <a:cs typeface="Calibri"/>
                <a:sym typeface="Calibri"/>
              </a:rPr>
              <a:t>dinero</a:t>
            </a:r>
            <a:r>
              <a:rPr lang="en" sz="1867" b="1" dirty="0">
                <a:latin typeface="Calibri"/>
                <a:ea typeface="Calibri"/>
                <a:cs typeface="Calibri"/>
                <a:sym typeface="Calibri"/>
              </a:rPr>
              <a:t> </a:t>
            </a:r>
            <a:r>
              <a:rPr lang="en" sz="1867" b="1" dirty="0" err="1">
                <a:latin typeface="Calibri"/>
                <a:ea typeface="Calibri"/>
                <a:cs typeface="Calibri"/>
                <a:sym typeface="Calibri"/>
              </a:rPr>
              <a:t>necesitas</a:t>
            </a:r>
            <a:r>
              <a:rPr lang="en" sz="1867" b="1" dirty="0">
                <a:latin typeface="Calibri"/>
                <a:ea typeface="Calibri"/>
                <a:cs typeface="Calibri"/>
                <a:sym typeface="Calibri"/>
              </a:rPr>
              <a:t> para </a:t>
            </a:r>
            <a:r>
              <a:rPr lang="en" sz="1867" b="1" dirty="0" err="1">
                <a:latin typeface="Calibri"/>
                <a:ea typeface="Calibri"/>
                <a:cs typeface="Calibri"/>
                <a:sym typeface="Calibri"/>
              </a:rPr>
              <a:t>tener</a:t>
            </a:r>
            <a:r>
              <a:rPr lang="en" sz="1867" b="1" dirty="0">
                <a:latin typeface="Calibri"/>
                <a:ea typeface="Calibri"/>
                <a:cs typeface="Calibri"/>
                <a:sym typeface="Calibri"/>
              </a:rPr>
              <a:t> </a:t>
            </a:r>
            <a:r>
              <a:rPr lang="en" sz="1867" b="1" dirty="0" err="1">
                <a:latin typeface="Calibri"/>
                <a:ea typeface="Calibri"/>
                <a:cs typeface="Calibri"/>
                <a:sym typeface="Calibri"/>
              </a:rPr>
              <a:t>consejo</a:t>
            </a:r>
            <a:r>
              <a:rPr lang="en" sz="1867" b="1" dirty="0">
                <a:latin typeface="Calibri"/>
                <a:ea typeface="Calibri"/>
                <a:cs typeface="Calibri"/>
                <a:sym typeface="Calibri"/>
              </a:rPr>
              <a:t> </a:t>
            </a:r>
            <a:r>
              <a:rPr lang="en" sz="1867" b="1" dirty="0" err="1">
                <a:latin typeface="Calibri"/>
                <a:ea typeface="Calibri"/>
                <a:cs typeface="Calibri"/>
                <a:sym typeface="Calibri"/>
              </a:rPr>
              <a:t>profe</a:t>
            </a:r>
            <a:r>
              <a:rPr lang="en-CA" sz="1867" b="1" dirty="0">
                <a:latin typeface="Calibri"/>
                <a:ea typeface="Calibri"/>
                <a:cs typeface="Calibri"/>
                <a:sym typeface="Calibri"/>
              </a:rPr>
              <a:t>s</a:t>
            </a:r>
            <a:r>
              <a:rPr lang="en" sz="1867" b="1" dirty="0" err="1">
                <a:latin typeface="Calibri"/>
                <a:ea typeface="Calibri"/>
                <a:cs typeface="Calibri"/>
                <a:sym typeface="Calibri"/>
              </a:rPr>
              <a:t>ional</a:t>
            </a:r>
            <a:r>
              <a:rPr lang="en" sz="1867" b="1" dirty="0">
                <a:latin typeface="Calibri"/>
                <a:ea typeface="Calibri"/>
                <a:cs typeface="Calibri"/>
                <a:sym typeface="Calibri"/>
              </a:rPr>
              <a:t> </a:t>
            </a:r>
            <a:r>
              <a:rPr lang="en" sz="1867" b="1" dirty="0" err="1">
                <a:latin typeface="Calibri"/>
                <a:ea typeface="Calibri"/>
                <a:cs typeface="Calibri"/>
                <a:sym typeface="Calibri"/>
              </a:rPr>
              <a:t>sobre</a:t>
            </a:r>
            <a:r>
              <a:rPr lang="en" sz="1867" b="1" dirty="0">
                <a:latin typeface="Calibri"/>
                <a:ea typeface="Calibri"/>
                <a:cs typeface="Calibri"/>
                <a:sym typeface="Calibri"/>
              </a:rPr>
              <a:t> </a:t>
            </a:r>
            <a:r>
              <a:rPr lang="en" sz="1867" b="1" dirty="0" err="1">
                <a:latin typeface="Calibri"/>
                <a:ea typeface="Calibri"/>
                <a:cs typeface="Calibri"/>
                <a:sym typeface="Calibri"/>
              </a:rPr>
              <a:t>tus</a:t>
            </a:r>
            <a:r>
              <a:rPr lang="en" sz="1867" b="1" dirty="0">
                <a:latin typeface="Calibri"/>
                <a:ea typeface="Calibri"/>
                <a:cs typeface="Calibri"/>
                <a:sym typeface="Calibri"/>
              </a:rPr>
              <a:t> </a:t>
            </a:r>
            <a:r>
              <a:rPr lang="en" sz="1867" b="1" dirty="0" err="1">
                <a:latin typeface="Calibri"/>
                <a:ea typeface="Calibri"/>
                <a:cs typeface="Calibri"/>
                <a:sym typeface="Calibri"/>
              </a:rPr>
              <a:t>inversiones</a:t>
            </a:r>
            <a:r>
              <a:rPr lang="en" sz="1867" b="1" dirty="0">
                <a:latin typeface="Calibri"/>
                <a:ea typeface="Calibri"/>
                <a:cs typeface="Calibri"/>
                <a:sym typeface="Calibri"/>
              </a:rPr>
              <a:t> </a:t>
            </a:r>
            <a:r>
              <a:rPr lang="en" sz="1867" b="1" dirty="0" err="1">
                <a:latin typeface="Calibri"/>
                <a:ea typeface="Calibri"/>
                <a:cs typeface="Calibri"/>
                <a:sym typeface="Calibri"/>
              </a:rPr>
              <a:t>en</a:t>
            </a:r>
            <a:r>
              <a:rPr lang="en" sz="1867" b="1" dirty="0">
                <a:latin typeface="Calibri"/>
                <a:ea typeface="Calibri"/>
                <a:cs typeface="Calibri"/>
                <a:sym typeface="Calibri"/>
              </a:rPr>
              <a:t> la </a:t>
            </a:r>
            <a:r>
              <a:rPr lang="en" sz="1867" b="1" dirty="0" err="1">
                <a:latin typeface="Calibri"/>
                <a:ea typeface="Calibri"/>
                <a:cs typeface="Calibri"/>
                <a:sym typeface="Calibri"/>
              </a:rPr>
              <a:t>mayoría</a:t>
            </a:r>
            <a:r>
              <a:rPr lang="en" sz="1867" b="1" dirty="0">
                <a:latin typeface="Calibri"/>
                <a:ea typeface="Calibri"/>
                <a:cs typeface="Calibri"/>
                <a:sym typeface="Calibri"/>
              </a:rPr>
              <a:t> de las </a:t>
            </a:r>
            <a:r>
              <a:rPr lang="en" sz="1867" b="1" dirty="0" err="1">
                <a:latin typeface="Calibri"/>
                <a:ea typeface="Calibri"/>
                <a:cs typeface="Calibri"/>
                <a:sym typeface="Calibri"/>
              </a:rPr>
              <a:t>firmas</a:t>
            </a:r>
            <a:r>
              <a:rPr lang="en" sz="1867" b="1" dirty="0">
                <a:latin typeface="Calibri"/>
                <a:ea typeface="Calibri"/>
                <a:cs typeface="Calibri"/>
                <a:sym typeface="Calibri"/>
              </a:rPr>
              <a:t> de </a:t>
            </a:r>
            <a:r>
              <a:rPr lang="en" sz="1867" b="1" dirty="0" err="1">
                <a:latin typeface="Calibri"/>
                <a:ea typeface="Calibri"/>
                <a:cs typeface="Calibri"/>
                <a:sym typeface="Calibri"/>
              </a:rPr>
              <a:t>inversión</a:t>
            </a:r>
            <a:r>
              <a:rPr lang="en" sz="1867" b="1" dirty="0">
                <a:latin typeface="Calibri"/>
                <a:ea typeface="Calibri"/>
                <a:cs typeface="Calibri"/>
                <a:sym typeface="Calibri"/>
              </a:rPr>
              <a:t>?</a:t>
            </a:r>
            <a:endParaRPr sz="1467" dirty="0"/>
          </a:p>
        </p:txBody>
      </p:sp>
      <p:sp>
        <p:nvSpPr>
          <p:cNvPr id="80" name="Google Shape;80;p14"/>
          <p:cNvSpPr txBox="1"/>
          <p:nvPr/>
        </p:nvSpPr>
        <p:spPr>
          <a:xfrm>
            <a:off x="2380593" y="1113856"/>
            <a:ext cx="7110247" cy="461600"/>
          </a:xfrm>
          <a:prstGeom prst="rect">
            <a:avLst/>
          </a:prstGeom>
          <a:noFill/>
          <a:ln>
            <a:noFill/>
          </a:ln>
        </p:spPr>
        <p:txBody>
          <a:bodyPr spcFirstLastPara="1" wrap="square" lIns="91433" tIns="45700" rIns="91433" bIns="45700" anchor="t" anchorCtr="0">
            <a:noAutofit/>
          </a:bodyPr>
          <a:lstStyle/>
          <a:p>
            <a:pPr algn="ctr"/>
            <a:r>
              <a:rPr lang="en" sz="2400" b="1" dirty="0">
                <a:solidFill>
                  <a:schemeClr val="dk1"/>
                </a:solidFill>
                <a:latin typeface="Calibri"/>
                <a:ea typeface="Calibri"/>
                <a:cs typeface="Calibri"/>
                <a:sym typeface="Calibri"/>
              </a:rPr>
              <a:t>LA MAS IMPORTANTE REGLA SOBRE EL DINERO</a:t>
            </a:r>
            <a:endParaRPr sz="1467" dirty="0"/>
          </a:p>
        </p:txBody>
      </p:sp>
      <p:sp>
        <p:nvSpPr>
          <p:cNvPr id="81" name="Google Shape;81;p14"/>
          <p:cNvSpPr txBox="1"/>
          <p:nvPr/>
        </p:nvSpPr>
        <p:spPr>
          <a:xfrm>
            <a:off x="1813348" y="6642556"/>
            <a:ext cx="8904000" cy="215600"/>
          </a:xfrm>
          <a:prstGeom prst="rect">
            <a:avLst/>
          </a:prstGeom>
          <a:noFill/>
          <a:ln>
            <a:noFill/>
          </a:ln>
        </p:spPr>
        <p:txBody>
          <a:bodyPr spcFirstLastPara="1" wrap="square" lIns="91433" tIns="45700" rIns="91433" bIns="45700" anchor="t" anchorCtr="0">
            <a:noAutofit/>
          </a:bodyPr>
          <a:lstStyle/>
          <a:p>
            <a:r>
              <a:rPr lang="en" sz="800">
                <a:solidFill>
                  <a:srgbClr val="A5A5A5"/>
                </a:solidFill>
                <a:latin typeface="Trebuchet MS"/>
                <a:ea typeface="Trebuchet MS"/>
                <a:cs typeface="Trebuchet MS"/>
                <a:sym typeface="Trebuchet MS"/>
              </a:rPr>
              <a:t>The table serves as a demonstration of how the Rule of 72 works and is only an approximation of accumulations. It is not intended to represent any specific investment, which will fluctuate.</a:t>
            </a:r>
            <a:endParaRPr sz="1467"/>
          </a:p>
        </p:txBody>
      </p:sp>
      <p:sp>
        <p:nvSpPr>
          <p:cNvPr id="82" name="Google Shape;82;p14"/>
          <p:cNvSpPr txBox="1"/>
          <p:nvPr/>
        </p:nvSpPr>
        <p:spPr>
          <a:xfrm>
            <a:off x="3433621" y="2974399"/>
            <a:ext cx="1459600" cy="461600"/>
          </a:xfrm>
          <a:prstGeom prst="rect">
            <a:avLst/>
          </a:prstGeom>
          <a:gradFill>
            <a:gsLst>
              <a:gs pos="0">
                <a:srgbClr val="F08B54"/>
              </a:gs>
              <a:gs pos="50000">
                <a:srgbClr val="F67A26"/>
              </a:gs>
              <a:gs pos="100000">
                <a:srgbClr val="E36A18"/>
              </a:gs>
            </a:gsLst>
            <a:lin ang="5400012" scaled="0"/>
          </a:gradFill>
          <a:ln w="9525" cap="flat" cmpd="sng">
            <a:solidFill>
              <a:schemeClr val="accent2"/>
            </a:solidFill>
            <a:prstDash val="solid"/>
            <a:miter lim="800000"/>
            <a:headEnd type="none" w="sm" len="sm"/>
            <a:tailEnd type="none" w="sm" len="sm"/>
          </a:ln>
        </p:spPr>
        <p:txBody>
          <a:bodyPr spcFirstLastPara="1" wrap="square" lIns="91433" tIns="91433" rIns="91433" bIns="91433" anchor="ctr" anchorCtr="0">
            <a:noAutofit/>
          </a:bodyPr>
          <a:lstStyle/>
          <a:p>
            <a:pPr algn="ctr"/>
            <a:r>
              <a:rPr lang="en" sz="1867">
                <a:solidFill>
                  <a:schemeClr val="lt1"/>
                </a:solidFill>
                <a:latin typeface="Calibri"/>
                <a:ea typeface="Calibri"/>
                <a:cs typeface="Calibri"/>
                <a:sym typeface="Calibri"/>
              </a:rPr>
              <a:t>$20,000</a:t>
            </a:r>
            <a:endParaRPr sz="1467"/>
          </a:p>
        </p:txBody>
      </p:sp>
      <p:sp>
        <p:nvSpPr>
          <p:cNvPr id="83" name="Google Shape;83;p14"/>
          <p:cNvSpPr txBox="1"/>
          <p:nvPr/>
        </p:nvSpPr>
        <p:spPr>
          <a:xfrm>
            <a:off x="3435923" y="3887336"/>
            <a:ext cx="1459600" cy="461600"/>
          </a:xfrm>
          <a:prstGeom prst="rect">
            <a:avLst/>
          </a:prstGeom>
          <a:gradFill>
            <a:gsLst>
              <a:gs pos="0">
                <a:srgbClr val="F08B54"/>
              </a:gs>
              <a:gs pos="50000">
                <a:srgbClr val="F67A26"/>
              </a:gs>
              <a:gs pos="100000">
                <a:srgbClr val="E36A18"/>
              </a:gs>
            </a:gsLst>
            <a:lin ang="5400012" scaled="0"/>
          </a:gradFill>
          <a:ln w="9525" cap="flat" cmpd="sng">
            <a:solidFill>
              <a:schemeClr val="accent2"/>
            </a:solidFill>
            <a:prstDash val="solid"/>
            <a:miter lim="800000"/>
            <a:headEnd type="none" w="sm" len="sm"/>
            <a:tailEnd type="none" w="sm" len="sm"/>
          </a:ln>
        </p:spPr>
        <p:txBody>
          <a:bodyPr spcFirstLastPara="1" wrap="square" lIns="91433" tIns="91433" rIns="91433" bIns="91433" anchor="ctr" anchorCtr="0">
            <a:noAutofit/>
          </a:bodyPr>
          <a:lstStyle/>
          <a:p>
            <a:pPr algn="ctr"/>
            <a:r>
              <a:rPr lang="en" sz="1867">
                <a:solidFill>
                  <a:schemeClr val="lt1"/>
                </a:solidFill>
                <a:latin typeface="Calibri"/>
                <a:ea typeface="Calibri"/>
                <a:cs typeface="Calibri"/>
                <a:sym typeface="Calibri"/>
              </a:rPr>
              <a:t>$40,000</a:t>
            </a:r>
            <a:endParaRPr sz="1467"/>
          </a:p>
        </p:txBody>
      </p:sp>
      <p:sp>
        <p:nvSpPr>
          <p:cNvPr id="84" name="Google Shape;84;p14"/>
          <p:cNvSpPr txBox="1"/>
          <p:nvPr/>
        </p:nvSpPr>
        <p:spPr>
          <a:xfrm>
            <a:off x="3438853" y="4801147"/>
            <a:ext cx="1459600" cy="461600"/>
          </a:xfrm>
          <a:prstGeom prst="rect">
            <a:avLst/>
          </a:prstGeom>
          <a:gradFill>
            <a:gsLst>
              <a:gs pos="0">
                <a:srgbClr val="F08B54"/>
              </a:gs>
              <a:gs pos="50000">
                <a:srgbClr val="F67A26"/>
              </a:gs>
              <a:gs pos="100000">
                <a:srgbClr val="E36A18"/>
              </a:gs>
            </a:gsLst>
            <a:lin ang="5400012" scaled="0"/>
          </a:gradFill>
          <a:ln w="9525" cap="flat" cmpd="sng">
            <a:solidFill>
              <a:schemeClr val="accent2"/>
            </a:solidFill>
            <a:prstDash val="solid"/>
            <a:miter lim="800000"/>
            <a:headEnd type="none" w="sm" len="sm"/>
            <a:tailEnd type="none" w="sm" len="sm"/>
          </a:ln>
        </p:spPr>
        <p:txBody>
          <a:bodyPr spcFirstLastPara="1" wrap="square" lIns="91433" tIns="91433" rIns="91433" bIns="91433" anchor="ctr" anchorCtr="0">
            <a:noAutofit/>
          </a:bodyPr>
          <a:lstStyle/>
          <a:p>
            <a:pPr algn="ctr"/>
            <a:r>
              <a:rPr lang="en" sz="1867">
                <a:solidFill>
                  <a:schemeClr val="lt1"/>
                </a:solidFill>
                <a:latin typeface="Calibri"/>
                <a:ea typeface="Calibri"/>
                <a:cs typeface="Calibri"/>
                <a:sym typeface="Calibri"/>
              </a:rPr>
              <a:t>$80,000</a:t>
            </a:r>
            <a:endParaRPr sz="1467"/>
          </a:p>
        </p:txBody>
      </p:sp>
      <p:sp>
        <p:nvSpPr>
          <p:cNvPr id="85" name="Google Shape;85;p14"/>
          <p:cNvSpPr txBox="1"/>
          <p:nvPr/>
        </p:nvSpPr>
        <p:spPr>
          <a:xfrm>
            <a:off x="3434247" y="5704195"/>
            <a:ext cx="1459600" cy="461600"/>
          </a:xfrm>
          <a:prstGeom prst="rect">
            <a:avLst/>
          </a:prstGeom>
          <a:gradFill>
            <a:gsLst>
              <a:gs pos="0">
                <a:srgbClr val="F08B54"/>
              </a:gs>
              <a:gs pos="50000">
                <a:srgbClr val="F67A26"/>
              </a:gs>
              <a:gs pos="100000">
                <a:srgbClr val="E36A18"/>
              </a:gs>
            </a:gsLst>
            <a:lin ang="5400012" scaled="0"/>
          </a:gradFill>
          <a:ln w="9525" cap="flat" cmpd="sng">
            <a:solidFill>
              <a:schemeClr val="accent2"/>
            </a:solidFill>
            <a:prstDash val="solid"/>
            <a:miter lim="800000"/>
            <a:headEnd type="none" w="sm" len="sm"/>
            <a:tailEnd type="none" w="sm" len="sm"/>
          </a:ln>
        </p:spPr>
        <p:txBody>
          <a:bodyPr spcFirstLastPara="1" wrap="square" lIns="91433" tIns="91433" rIns="91433" bIns="91433" anchor="ctr" anchorCtr="0">
            <a:noAutofit/>
          </a:bodyPr>
          <a:lstStyle/>
          <a:p>
            <a:pPr algn="ctr"/>
            <a:r>
              <a:rPr lang="en" sz="1867">
                <a:solidFill>
                  <a:schemeClr val="lt1"/>
                </a:solidFill>
                <a:latin typeface="Calibri"/>
                <a:ea typeface="Calibri"/>
                <a:cs typeface="Calibri"/>
                <a:sym typeface="Calibri"/>
              </a:rPr>
              <a:t>$160,000</a:t>
            </a:r>
            <a:endParaRPr sz="1467"/>
          </a:p>
        </p:txBody>
      </p:sp>
      <p:sp>
        <p:nvSpPr>
          <p:cNvPr id="86" name="Google Shape;86;p14"/>
          <p:cNvSpPr txBox="1"/>
          <p:nvPr/>
        </p:nvSpPr>
        <p:spPr>
          <a:xfrm>
            <a:off x="4959100" y="2965559"/>
            <a:ext cx="1459600" cy="461600"/>
          </a:xfrm>
          <a:prstGeom prst="rect">
            <a:avLst/>
          </a:prstGeom>
          <a:gradFill>
            <a:gsLst>
              <a:gs pos="0">
                <a:srgbClr val="7FB75F"/>
              </a:gs>
              <a:gs pos="50000">
                <a:srgbClr val="6EB141"/>
              </a:gs>
              <a:gs pos="100000">
                <a:srgbClr val="5FA134"/>
              </a:gs>
            </a:gsLst>
            <a:lin ang="5400012" scaled="0"/>
          </a:gradFill>
          <a:ln w="9525" cap="flat" cmpd="sng">
            <a:solidFill>
              <a:schemeClr val="accent6"/>
            </a:solidFill>
            <a:prstDash val="solid"/>
            <a:miter lim="800000"/>
            <a:headEnd type="none" w="sm" len="sm"/>
            <a:tailEnd type="none" w="sm" len="sm"/>
          </a:ln>
        </p:spPr>
        <p:txBody>
          <a:bodyPr spcFirstLastPara="1" wrap="square" lIns="91433" tIns="91433" rIns="91433" bIns="91433" anchor="ctr" anchorCtr="0">
            <a:noAutofit/>
          </a:bodyPr>
          <a:lstStyle/>
          <a:p>
            <a:pPr algn="ctr"/>
            <a:r>
              <a:rPr lang="en" sz="1867">
                <a:solidFill>
                  <a:schemeClr val="lt1"/>
                </a:solidFill>
                <a:latin typeface="Calibri"/>
                <a:ea typeface="Calibri"/>
                <a:cs typeface="Calibri"/>
                <a:sym typeface="Calibri"/>
              </a:rPr>
              <a:t>$20,000</a:t>
            </a:r>
            <a:endParaRPr sz="1467"/>
          </a:p>
        </p:txBody>
      </p:sp>
      <p:sp>
        <p:nvSpPr>
          <p:cNvPr id="87" name="Google Shape;87;p14"/>
          <p:cNvSpPr txBox="1"/>
          <p:nvPr/>
        </p:nvSpPr>
        <p:spPr>
          <a:xfrm>
            <a:off x="4959099" y="3430973"/>
            <a:ext cx="1459600" cy="461600"/>
          </a:xfrm>
          <a:prstGeom prst="rect">
            <a:avLst/>
          </a:prstGeom>
          <a:gradFill>
            <a:gsLst>
              <a:gs pos="0">
                <a:srgbClr val="7FB75F"/>
              </a:gs>
              <a:gs pos="50000">
                <a:srgbClr val="6EB141"/>
              </a:gs>
              <a:gs pos="100000">
                <a:srgbClr val="5FA134"/>
              </a:gs>
            </a:gsLst>
            <a:lin ang="5400012" scaled="0"/>
          </a:gradFill>
          <a:ln w="9525" cap="flat" cmpd="sng">
            <a:solidFill>
              <a:schemeClr val="accent6"/>
            </a:solidFill>
            <a:prstDash val="solid"/>
            <a:miter lim="800000"/>
            <a:headEnd type="none" w="sm" len="sm"/>
            <a:tailEnd type="none" w="sm" len="sm"/>
          </a:ln>
        </p:spPr>
        <p:txBody>
          <a:bodyPr spcFirstLastPara="1" wrap="square" lIns="91433" tIns="91433" rIns="91433" bIns="91433" anchor="ctr" anchorCtr="0">
            <a:noAutofit/>
          </a:bodyPr>
          <a:lstStyle/>
          <a:p>
            <a:pPr algn="ctr"/>
            <a:r>
              <a:rPr lang="en" sz="1867">
                <a:solidFill>
                  <a:schemeClr val="lt1"/>
                </a:solidFill>
                <a:latin typeface="Calibri"/>
                <a:ea typeface="Calibri"/>
                <a:cs typeface="Calibri"/>
                <a:sym typeface="Calibri"/>
              </a:rPr>
              <a:t>$40,000</a:t>
            </a:r>
            <a:endParaRPr sz="1467"/>
          </a:p>
        </p:txBody>
      </p:sp>
      <p:sp>
        <p:nvSpPr>
          <p:cNvPr id="88" name="Google Shape;88;p14"/>
          <p:cNvSpPr txBox="1"/>
          <p:nvPr/>
        </p:nvSpPr>
        <p:spPr>
          <a:xfrm>
            <a:off x="4959099" y="3873012"/>
            <a:ext cx="1457200" cy="461600"/>
          </a:xfrm>
          <a:prstGeom prst="rect">
            <a:avLst/>
          </a:prstGeom>
          <a:gradFill>
            <a:gsLst>
              <a:gs pos="0">
                <a:srgbClr val="7FB75F"/>
              </a:gs>
              <a:gs pos="50000">
                <a:srgbClr val="6EB141"/>
              </a:gs>
              <a:gs pos="100000">
                <a:srgbClr val="5FA134"/>
              </a:gs>
            </a:gsLst>
            <a:lin ang="5400012" scaled="0"/>
          </a:gradFill>
          <a:ln w="9525" cap="flat" cmpd="sng">
            <a:solidFill>
              <a:schemeClr val="accent6"/>
            </a:solidFill>
            <a:prstDash val="solid"/>
            <a:miter lim="800000"/>
            <a:headEnd type="none" w="sm" len="sm"/>
            <a:tailEnd type="none" w="sm" len="sm"/>
          </a:ln>
        </p:spPr>
        <p:txBody>
          <a:bodyPr spcFirstLastPara="1" wrap="square" lIns="91433" tIns="91433" rIns="91433" bIns="91433" anchor="ctr" anchorCtr="0">
            <a:noAutofit/>
          </a:bodyPr>
          <a:lstStyle/>
          <a:p>
            <a:pPr algn="ctr"/>
            <a:r>
              <a:rPr lang="en" sz="1867">
                <a:solidFill>
                  <a:schemeClr val="lt1"/>
                </a:solidFill>
                <a:latin typeface="Calibri"/>
                <a:ea typeface="Calibri"/>
                <a:cs typeface="Calibri"/>
                <a:sym typeface="Calibri"/>
              </a:rPr>
              <a:t>$80,000</a:t>
            </a:r>
            <a:endParaRPr sz="1467"/>
          </a:p>
        </p:txBody>
      </p:sp>
      <p:sp>
        <p:nvSpPr>
          <p:cNvPr id="89" name="Google Shape;89;p14"/>
          <p:cNvSpPr txBox="1"/>
          <p:nvPr/>
        </p:nvSpPr>
        <p:spPr>
          <a:xfrm>
            <a:off x="4962028" y="4338427"/>
            <a:ext cx="1454000" cy="461600"/>
          </a:xfrm>
          <a:prstGeom prst="rect">
            <a:avLst/>
          </a:prstGeom>
          <a:gradFill>
            <a:gsLst>
              <a:gs pos="0">
                <a:srgbClr val="7FB75F"/>
              </a:gs>
              <a:gs pos="50000">
                <a:srgbClr val="6EB141"/>
              </a:gs>
              <a:gs pos="100000">
                <a:srgbClr val="5FA134"/>
              </a:gs>
            </a:gsLst>
            <a:lin ang="5400012" scaled="0"/>
          </a:gradFill>
          <a:ln w="9525" cap="flat" cmpd="sng">
            <a:solidFill>
              <a:schemeClr val="accent6"/>
            </a:solidFill>
            <a:prstDash val="solid"/>
            <a:miter lim="800000"/>
            <a:headEnd type="none" w="sm" len="sm"/>
            <a:tailEnd type="none" w="sm" len="sm"/>
          </a:ln>
        </p:spPr>
        <p:txBody>
          <a:bodyPr spcFirstLastPara="1" wrap="square" lIns="91433" tIns="91433" rIns="91433" bIns="91433" anchor="ctr" anchorCtr="0">
            <a:noAutofit/>
          </a:bodyPr>
          <a:lstStyle/>
          <a:p>
            <a:pPr algn="ctr"/>
            <a:r>
              <a:rPr lang="en" sz="1867">
                <a:solidFill>
                  <a:schemeClr val="lt1"/>
                </a:solidFill>
                <a:latin typeface="Calibri"/>
                <a:ea typeface="Calibri"/>
                <a:cs typeface="Calibri"/>
                <a:sym typeface="Calibri"/>
              </a:rPr>
              <a:t>$160,000</a:t>
            </a:r>
            <a:endParaRPr sz="1467"/>
          </a:p>
        </p:txBody>
      </p:sp>
      <p:sp>
        <p:nvSpPr>
          <p:cNvPr id="90" name="Google Shape;90;p14"/>
          <p:cNvSpPr txBox="1"/>
          <p:nvPr/>
        </p:nvSpPr>
        <p:spPr>
          <a:xfrm>
            <a:off x="4956796" y="4800096"/>
            <a:ext cx="1459600" cy="461600"/>
          </a:xfrm>
          <a:prstGeom prst="rect">
            <a:avLst/>
          </a:prstGeom>
          <a:gradFill>
            <a:gsLst>
              <a:gs pos="0">
                <a:srgbClr val="7FB75F"/>
              </a:gs>
              <a:gs pos="50000">
                <a:srgbClr val="6EB141"/>
              </a:gs>
              <a:gs pos="100000">
                <a:srgbClr val="5FA134"/>
              </a:gs>
            </a:gsLst>
            <a:lin ang="5400012" scaled="0"/>
          </a:gradFill>
          <a:ln w="9525" cap="flat" cmpd="sng">
            <a:solidFill>
              <a:schemeClr val="accent6"/>
            </a:solidFill>
            <a:prstDash val="solid"/>
            <a:miter lim="800000"/>
            <a:headEnd type="none" w="sm" len="sm"/>
            <a:tailEnd type="none" w="sm" len="sm"/>
          </a:ln>
        </p:spPr>
        <p:txBody>
          <a:bodyPr spcFirstLastPara="1" wrap="square" lIns="91433" tIns="91433" rIns="91433" bIns="91433" anchor="ctr" anchorCtr="0">
            <a:noAutofit/>
          </a:bodyPr>
          <a:lstStyle/>
          <a:p>
            <a:pPr algn="ctr"/>
            <a:r>
              <a:rPr lang="en" sz="1867">
                <a:solidFill>
                  <a:schemeClr val="lt1"/>
                </a:solidFill>
                <a:latin typeface="Calibri"/>
                <a:ea typeface="Calibri"/>
                <a:cs typeface="Calibri"/>
                <a:sym typeface="Calibri"/>
              </a:rPr>
              <a:t>$320,000</a:t>
            </a:r>
            <a:endParaRPr sz="1467"/>
          </a:p>
        </p:txBody>
      </p:sp>
      <p:sp>
        <p:nvSpPr>
          <p:cNvPr id="91" name="Google Shape;91;p14"/>
          <p:cNvSpPr txBox="1"/>
          <p:nvPr/>
        </p:nvSpPr>
        <p:spPr>
          <a:xfrm>
            <a:off x="4956796" y="5255412"/>
            <a:ext cx="1459600" cy="461600"/>
          </a:xfrm>
          <a:prstGeom prst="rect">
            <a:avLst/>
          </a:prstGeom>
          <a:gradFill>
            <a:gsLst>
              <a:gs pos="0">
                <a:srgbClr val="7FB75F"/>
              </a:gs>
              <a:gs pos="50000">
                <a:srgbClr val="6EB141"/>
              </a:gs>
              <a:gs pos="100000">
                <a:srgbClr val="5FA134"/>
              </a:gs>
            </a:gsLst>
            <a:lin ang="5400012" scaled="0"/>
          </a:gradFill>
          <a:ln w="9525" cap="flat" cmpd="sng">
            <a:solidFill>
              <a:schemeClr val="accent6"/>
            </a:solidFill>
            <a:prstDash val="solid"/>
            <a:miter lim="800000"/>
            <a:headEnd type="none" w="sm" len="sm"/>
            <a:tailEnd type="none" w="sm" len="sm"/>
          </a:ln>
        </p:spPr>
        <p:txBody>
          <a:bodyPr spcFirstLastPara="1" wrap="square" lIns="91433" tIns="91433" rIns="91433" bIns="91433" anchor="ctr" anchorCtr="0">
            <a:noAutofit/>
          </a:bodyPr>
          <a:lstStyle/>
          <a:p>
            <a:pPr algn="ctr"/>
            <a:r>
              <a:rPr lang="en" sz="1867">
                <a:solidFill>
                  <a:schemeClr val="lt1"/>
                </a:solidFill>
                <a:latin typeface="Calibri"/>
                <a:ea typeface="Calibri"/>
                <a:cs typeface="Calibri"/>
                <a:sym typeface="Calibri"/>
              </a:rPr>
              <a:t>$640,000</a:t>
            </a:r>
            <a:endParaRPr sz="1467"/>
          </a:p>
        </p:txBody>
      </p:sp>
      <p:sp>
        <p:nvSpPr>
          <p:cNvPr id="92" name="Google Shape;92;p14"/>
          <p:cNvSpPr txBox="1">
            <a:spLocks noGrp="1"/>
          </p:cNvSpPr>
          <p:nvPr>
            <p:ph type="title"/>
          </p:nvPr>
        </p:nvSpPr>
        <p:spPr>
          <a:xfrm>
            <a:off x="995300" y="180033"/>
            <a:ext cx="9845600" cy="1016000"/>
          </a:xfrm>
          <a:prstGeom prst="rect">
            <a:avLst/>
          </a:prstGeom>
          <a:noFill/>
          <a:ln>
            <a:noFill/>
          </a:ln>
        </p:spPr>
        <p:txBody>
          <a:bodyPr spcFirstLastPara="1" vert="horz" wrap="square" lIns="91433" tIns="45700" rIns="91433" bIns="45700" rtlCol="0" anchor="ctr" anchorCtr="0">
            <a:noAutofit/>
          </a:bodyPr>
          <a:lstStyle/>
          <a:p>
            <a:pPr algn="ctr">
              <a:spcBef>
                <a:spcPts val="0"/>
              </a:spcBef>
              <a:buClr>
                <a:schemeClr val="lt1"/>
              </a:buClr>
              <a:buSzPts val="2400"/>
            </a:pPr>
            <a:r>
              <a:rPr lang="en" sz="6000" b="1" dirty="0">
                <a:solidFill>
                  <a:srgbClr val="0070C0"/>
                </a:solidFill>
                <a:latin typeface="Arial Rounded MT Bold" charset="0"/>
                <a:ea typeface="Arial Rounded MT Bold" charset="0"/>
                <a:cs typeface="Arial Rounded MT Bold" charset="0"/>
              </a:rPr>
              <a:t>REGLA DEL 72</a:t>
            </a:r>
            <a:endParaRPr sz="6000" dirty="0">
              <a:solidFill>
                <a:srgbClr val="0070C0"/>
              </a:solidFill>
              <a:latin typeface="Arial Rounded MT Bold" charset="0"/>
              <a:ea typeface="Arial Rounded MT Bold" charset="0"/>
              <a:cs typeface="Arial Rounded MT Bold" charset="0"/>
            </a:endParaRPr>
          </a:p>
        </p:txBody>
      </p:sp>
      <p:sp>
        <p:nvSpPr>
          <p:cNvPr id="93" name="Google Shape;93;p14"/>
          <p:cNvSpPr txBox="1"/>
          <p:nvPr/>
        </p:nvSpPr>
        <p:spPr>
          <a:xfrm>
            <a:off x="7684133" y="5816100"/>
            <a:ext cx="3489200" cy="369600"/>
          </a:xfrm>
          <a:prstGeom prst="rect">
            <a:avLst/>
          </a:prstGeom>
          <a:noFill/>
          <a:ln>
            <a:noFill/>
          </a:ln>
        </p:spPr>
        <p:txBody>
          <a:bodyPr spcFirstLastPara="1" wrap="square" lIns="91433" tIns="45700" rIns="91433" bIns="45700" anchor="t" anchorCtr="0">
            <a:noAutofit/>
          </a:bodyPr>
          <a:lstStyle/>
          <a:p>
            <a:pPr algn="ctr"/>
            <a:r>
              <a:rPr lang="en" sz="1867" b="1" dirty="0" err="1">
                <a:latin typeface="Calibri"/>
                <a:ea typeface="Calibri"/>
                <a:cs typeface="Calibri"/>
                <a:sym typeface="Calibri"/>
              </a:rPr>
              <a:t>Ves</a:t>
            </a:r>
            <a:r>
              <a:rPr lang="en" sz="1867" b="1" dirty="0">
                <a:latin typeface="Calibri"/>
                <a:ea typeface="Calibri"/>
                <a:cs typeface="Calibri"/>
                <a:sym typeface="Calibri"/>
              </a:rPr>
              <a:t> </a:t>
            </a:r>
            <a:r>
              <a:rPr lang="en" sz="1867" b="1" dirty="0" err="1">
                <a:latin typeface="Calibri"/>
                <a:ea typeface="Calibri"/>
                <a:cs typeface="Calibri"/>
                <a:sym typeface="Calibri"/>
              </a:rPr>
              <a:t>algún</a:t>
            </a:r>
            <a:r>
              <a:rPr lang="en" sz="1867" b="1" dirty="0">
                <a:latin typeface="Calibri"/>
                <a:ea typeface="Calibri"/>
                <a:cs typeface="Calibri"/>
                <a:sym typeface="Calibri"/>
              </a:rPr>
              <a:t> </a:t>
            </a:r>
            <a:r>
              <a:rPr lang="en" sz="1867" b="1" dirty="0" err="1">
                <a:latin typeface="Calibri"/>
                <a:ea typeface="Calibri"/>
                <a:cs typeface="Calibri"/>
                <a:sym typeface="Calibri"/>
              </a:rPr>
              <a:t>problema</a:t>
            </a:r>
            <a:r>
              <a:rPr lang="en" sz="1867" b="1" dirty="0">
                <a:latin typeface="Calibri"/>
                <a:ea typeface="Calibri"/>
                <a:cs typeface="Calibri"/>
                <a:sym typeface="Calibri"/>
              </a:rPr>
              <a:t>?</a:t>
            </a:r>
            <a:endParaRPr sz="1867" dirty="0">
              <a:latin typeface="Calibri"/>
              <a:ea typeface="Calibri"/>
              <a:cs typeface="Calibri"/>
              <a:sym typeface="Calibri"/>
            </a:endParaRPr>
          </a:p>
        </p:txBody>
      </p:sp>
      <p:sp>
        <p:nvSpPr>
          <p:cNvPr id="94" name="Google Shape;94;p14"/>
          <p:cNvSpPr txBox="1"/>
          <p:nvPr/>
        </p:nvSpPr>
        <p:spPr>
          <a:xfrm>
            <a:off x="7454885" y="4717312"/>
            <a:ext cx="3698400" cy="1200400"/>
          </a:xfrm>
          <a:prstGeom prst="rect">
            <a:avLst/>
          </a:prstGeom>
          <a:noFill/>
          <a:ln>
            <a:noFill/>
          </a:ln>
        </p:spPr>
        <p:txBody>
          <a:bodyPr spcFirstLastPara="1" wrap="square" lIns="91433" tIns="45700" rIns="91433" bIns="45700" anchor="t" anchorCtr="0">
            <a:noAutofit/>
          </a:bodyPr>
          <a:lstStyle/>
          <a:p>
            <a:r>
              <a:rPr lang="en" sz="7200" b="1">
                <a:solidFill>
                  <a:schemeClr val="accent1"/>
                </a:solidFill>
                <a:latin typeface="Calibri"/>
                <a:ea typeface="Calibri"/>
                <a:cs typeface="Calibri"/>
                <a:sym typeface="Calibri"/>
              </a:rPr>
              <a:t>$250,000</a:t>
            </a:r>
            <a:endParaRPr sz="1467" dirty="0">
              <a:solidFill>
                <a:schemeClr val="accent1"/>
              </a:solidFill>
            </a:endParaRPr>
          </a:p>
        </p:txBody>
      </p:sp>
      <p:sp>
        <p:nvSpPr>
          <p:cNvPr id="95" name="Google Shape;95;p14"/>
          <p:cNvSpPr txBox="1"/>
          <p:nvPr/>
        </p:nvSpPr>
        <p:spPr>
          <a:xfrm>
            <a:off x="6773500" y="3018100"/>
            <a:ext cx="5116400" cy="646400"/>
          </a:xfrm>
          <a:prstGeom prst="rect">
            <a:avLst/>
          </a:prstGeom>
          <a:noFill/>
          <a:ln>
            <a:noFill/>
          </a:ln>
        </p:spPr>
        <p:txBody>
          <a:bodyPr spcFirstLastPara="1" wrap="square" lIns="91433" tIns="45700" rIns="91433" bIns="45700" anchor="t" anchorCtr="0">
            <a:noAutofit/>
          </a:bodyPr>
          <a:lstStyle/>
          <a:p>
            <a:pPr algn="ctr"/>
            <a:r>
              <a:rPr lang="en" sz="1867" b="1" dirty="0" err="1">
                <a:latin typeface="Calibri"/>
                <a:ea typeface="Calibri"/>
                <a:cs typeface="Calibri"/>
                <a:sym typeface="Calibri"/>
              </a:rPr>
              <a:t>Cuánto</a:t>
            </a:r>
            <a:r>
              <a:rPr lang="en" sz="1867" b="1" dirty="0">
                <a:latin typeface="Calibri"/>
                <a:ea typeface="Calibri"/>
                <a:cs typeface="Calibri"/>
                <a:sym typeface="Calibri"/>
              </a:rPr>
              <a:t> </a:t>
            </a:r>
            <a:r>
              <a:rPr lang="en" sz="1867" b="1" dirty="0" err="1">
                <a:latin typeface="Calibri"/>
                <a:ea typeface="Calibri"/>
                <a:cs typeface="Calibri"/>
                <a:sym typeface="Calibri"/>
              </a:rPr>
              <a:t>saben</a:t>
            </a:r>
            <a:r>
              <a:rPr lang="en" sz="1867" b="1" dirty="0">
                <a:latin typeface="Calibri"/>
                <a:ea typeface="Calibri"/>
                <a:cs typeface="Calibri"/>
                <a:sym typeface="Calibri"/>
              </a:rPr>
              <a:t> las personas </a:t>
            </a:r>
            <a:r>
              <a:rPr lang="en" sz="1867" b="1" dirty="0" err="1">
                <a:latin typeface="Calibri"/>
                <a:ea typeface="Calibri"/>
                <a:cs typeface="Calibri"/>
                <a:sym typeface="Calibri"/>
              </a:rPr>
              <a:t>sobre</a:t>
            </a:r>
            <a:r>
              <a:rPr lang="en" sz="1867" b="1" dirty="0">
                <a:latin typeface="Calibri"/>
                <a:ea typeface="Calibri"/>
                <a:cs typeface="Calibri"/>
                <a:sym typeface="Calibri"/>
              </a:rPr>
              <a:t> un m</a:t>
            </a:r>
            <a:r>
              <a:rPr lang="en-CA" sz="1867" b="1" dirty="0">
                <a:latin typeface="Calibri"/>
                <a:ea typeface="Calibri"/>
                <a:cs typeface="Calibri"/>
                <a:sym typeface="Calibri"/>
              </a:rPr>
              <a:t>e</a:t>
            </a:r>
            <a:r>
              <a:rPr lang="en" sz="1867" b="1" dirty="0" err="1">
                <a:latin typeface="Calibri"/>
                <a:ea typeface="Calibri"/>
                <a:cs typeface="Calibri"/>
                <a:sym typeface="Calibri"/>
              </a:rPr>
              <a:t>jor</a:t>
            </a:r>
            <a:r>
              <a:rPr lang="en" sz="1867" b="1" dirty="0">
                <a:latin typeface="Calibri"/>
                <a:ea typeface="Calibri"/>
                <a:cs typeface="Calibri"/>
                <a:sym typeface="Calibri"/>
              </a:rPr>
              <a:t> </a:t>
            </a:r>
            <a:r>
              <a:rPr lang="en" sz="1867" b="1" dirty="0" err="1">
                <a:latin typeface="Calibri"/>
                <a:ea typeface="Calibri"/>
                <a:cs typeface="Calibri"/>
                <a:sym typeface="Calibri"/>
              </a:rPr>
              <a:t>retorno</a:t>
            </a:r>
            <a:r>
              <a:rPr lang="en" sz="1867" b="1" dirty="0">
                <a:latin typeface="Calibri"/>
                <a:ea typeface="Calibri"/>
                <a:cs typeface="Calibri"/>
                <a:sym typeface="Calibri"/>
              </a:rPr>
              <a:t> </a:t>
            </a:r>
            <a:r>
              <a:rPr lang="en" sz="1867" b="1" dirty="0" err="1">
                <a:latin typeface="Calibri"/>
                <a:ea typeface="Calibri"/>
                <a:cs typeface="Calibri"/>
                <a:sym typeface="Calibri"/>
              </a:rPr>
              <a:t>en</a:t>
            </a:r>
            <a:r>
              <a:rPr lang="en" sz="1867" b="1" dirty="0">
                <a:latin typeface="Calibri"/>
                <a:ea typeface="Calibri"/>
                <a:cs typeface="Calibri"/>
                <a:sym typeface="Calibri"/>
              </a:rPr>
              <a:t> sus </a:t>
            </a:r>
            <a:r>
              <a:rPr lang="en" sz="1867" b="1" dirty="0" err="1">
                <a:latin typeface="Calibri"/>
                <a:ea typeface="Calibri"/>
                <a:cs typeface="Calibri"/>
                <a:sym typeface="Calibri"/>
              </a:rPr>
              <a:t>inversiones</a:t>
            </a:r>
            <a:r>
              <a:rPr lang="en" sz="1867" b="1" dirty="0">
                <a:latin typeface="Calibri"/>
                <a:ea typeface="Calibri"/>
                <a:cs typeface="Calibri"/>
                <a:sym typeface="Calibri"/>
              </a:rPr>
              <a:t> RRSP, TFSA, RESP?</a:t>
            </a:r>
            <a:endParaRPr sz="1467" dirty="0"/>
          </a:p>
        </p:txBody>
      </p:sp>
      <p:sp>
        <p:nvSpPr>
          <p:cNvPr id="96" name="Google Shape;96;p14"/>
          <p:cNvSpPr txBox="1"/>
          <p:nvPr/>
        </p:nvSpPr>
        <p:spPr>
          <a:xfrm>
            <a:off x="3734085" y="1571278"/>
            <a:ext cx="4557200" cy="369200"/>
          </a:xfrm>
          <a:prstGeom prst="rect">
            <a:avLst/>
          </a:prstGeom>
          <a:noFill/>
          <a:ln>
            <a:noFill/>
          </a:ln>
        </p:spPr>
        <p:txBody>
          <a:bodyPr spcFirstLastPara="1" wrap="square" lIns="91433" tIns="45700" rIns="91433" bIns="45700" anchor="t" anchorCtr="0">
            <a:noAutofit/>
          </a:bodyPr>
          <a:lstStyle/>
          <a:p>
            <a:pPr algn="ctr"/>
            <a:r>
              <a:rPr lang="en" sz="1867" b="1" dirty="0" err="1">
                <a:solidFill>
                  <a:srgbClr val="0070C0"/>
                </a:solidFill>
                <a:latin typeface="Calibri"/>
                <a:ea typeface="Calibri"/>
                <a:cs typeface="Calibri"/>
                <a:sym typeface="Calibri"/>
              </a:rPr>
              <a:t>Cuánto</a:t>
            </a:r>
            <a:r>
              <a:rPr lang="en" sz="1867" b="1" dirty="0">
                <a:solidFill>
                  <a:srgbClr val="0070C0"/>
                </a:solidFill>
                <a:latin typeface="Calibri"/>
                <a:ea typeface="Calibri"/>
                <a:cs typeface="Calibri"/>
                <a:sym typeface="Calibri"/>
              </a:rPr>
              <a:t> </a:t>
            </a:r>
            <a:r>
              <a:rPr lang="en" sz="1867" b="1" dirty="0" err="1">
                <a:solidFill>
                  <a:srgbClr val="0070C0"/>
                </a:solidFill>
                <a:latin typeface="Calibri"/>
                <a:ea typeface="Calibri"/>
                <a:cs typeface="Calibri"/>
                <a:sym typeface="Calibri"/>
              </a:rPr>
              <a:t>toma</a:t>
            </a:r>
            <a:r>
              <a:rPr lang="en" sz="1867" b="1" dirty="0">
                <a:solidFill>
                  <a:srgbClr val="0070C0"/>
                </a:solidFill>
                <a:latin typeface="Calibri"/>
                <a:ea typeface="Calibri"/>
                <a:cs typeface="Calibri"/>
                <a:sym typeface="Calibri"/>
              </a:rPr>
              <a:t> </a:t>
            </a:r>
            <a:r>
              <a:rPr lang="en" sz="1867" b="1" dirty="0" err="1">
                <a:solidFill>
                  <a:srgbClr val="0070C0"/>
                </a:solidFill>
                <a:latin typeface="Calibri"/>
                <a:ea typeface="Calibri"/>
                <a:cs typeface="Calibri"/>
                <a:sym typeface="Calibri"/>
              </a:rPr>
              <a:t>duplicar</a:t>
            </a:r>
            <a:r>
              <a:rPr lang="en" sz="1867" b="1" dirty="0">
                <a:solidFill>
                  <a:srgbClr val="0070C0"/>
                </a:solidFill>
                <a:latin typeface="Calibri"/>
                <a:ea typeface="Calibri"/>
                <a:cs typeface="Calibri"/>
                <a:sym typeface="Calibri"/>
              </a:rPr>
              <a:t> el </a:t>
            </a:r>
            <a:r>
              <a:rPr lang="en" sz="1867" b="1" dirty="0" err="1">
                <a:solidFill>
                  <a:srgbClr val="0070C0"/>
                </a:solidFill>
                <a:latin typeface="Calibri"/>
                <a:ea typeface="Calibri"/>
                <a:cs typeface="Calibri"/>
                <a:sym typeface="Calibri"/>
              </a:rPr>
              <a:t>dinero</a:t>
            </a:r>
            <a:r>
              <a:rPr lang="en" sz="1867" b="1" dirty="0">
                <a:solidFill>
                  <a:srgbClr val="0070C0"/>
                </a:solidFill>
                <a:latin typeface="Calibri"/>
                <a:ea typeface="Calibri"/>
                <a:cs typeface="Calibri"/>
                <a:sym typeface="Calibri"/>
              </a:rPr>
              <a:t>?</a:t>
            </a:r>
            <a:endParaRPr sz="1467" b="1" dirty="0">
              <a:solidFill>
                <a:srgbClr val="0070C0"/>
              </a:solidFill>
            </a:endParaRPr>
          </a:p>
        </p:txBody>
      </p:sp>
    </p:spTree>
    <p:extLst>
      <p:ext uri="{BB962C8B-B14F-4D97-AF65-F5344CB8AC3E}">
        <p14:creationId xmlns:p14="http://schemas.microsoft.com/office/powerpoint/2010/main" val="192066815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par>
                                <p:cTn id="8" presetID="10" presetClass="entr" presetSubtype="0" fill="hold" nodeType="withEffect">
                                  <p:stCondLst>
                                    <p:cond delay="0"/>
                                  </p:stCondLst>
                                  <p:childTnLst>
                                    <p:set>
                                      <p:cBhvr>
                                        <p:cTn id="9" dur="1" fill="hold">
                                          <p:stCondLst>
                                            <p:cond delay="0"/>
                                          </p:stCondLst>
                                        </p:cTn>
                                        <p:tgtEl>
                                          <p:spTgt spid="96"/>
                                        </p:tgtEl>
                                        <p:attrNameLst>
                                          <p:attrName>style.visibility</p:attrName>
                                        </p:attrNameLst>
                                      </p:cBhvr>
                                      <p:to>
                                        <p:strVal val="visible"/>
                                      </p:to>
                                    </p:set>
                                    <p:animEffect transition="in" filter="fade">
                                      <p:cBhvr>
                                        <p:cTn id="10" dur="500"/>
                                        <p:tgtEl>
                                          <p:spTgt spid="96"/>
                                        </p:tgtEl>
                                      </p:cBhvr>
                                    </p:animEffect>
                                  </p:childTnLst>
                                </p:cTn>
                              </p:par>
                              <p:par>
                                <p:cTn id="11" presetID="10" presetClass="entr" presetSubtype="0" fill="hold"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fade">
                                      <p:cBhvr>
                                        <p:cTn id="13" dur="500"/>
                                        <p:tgtEl>
                                          <p:spTgt spid="6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fade">
                                      <p:cBhvr>
                                        <p:cTn id="18" dur="500"/>
                                        <p:tgtEl>
                                          <p:spTgt spid="6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500"/>
                                        <p:tgtEl>
                                          <p:spTgt spid="61"/>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fade">
                                      <p:cBhvr>
                                        <p:cTn id="27" dur="500"/>
                                        <p:tgtEl>
                                          <p:spTgt spid="8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2"/>
                                        </p:tgtEl>
                                        <p:attrNameLst>
                                          <p:attrName>style.visibility</p:attrName>
                                        </p:attrNameLst>
                                      </p:cBhvr>
                                      <p:to>
                                        <p:strVal val="visible"/>
                                      </p:to>
                                    </p:set>
                                    <p:animEffect transition="in" filter="fade">
                                      <p:cBhvr>
                                        <p:cTn id="32" dur="500"/>
                                        <p:tgtEl>
                                          <p:spTgt spid="8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fade">
                                      <p:cBhvr>
                                        <p:cTn id="37" dur="500"/>
                                        <p:tgtEl>
                                          <p:spTgt spid="83"/>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84"/>
                                        </p:tgtEl>
                                        <p:attrNameLst>
                                          <p:attrName>style.visibility</p:attrName>
                                        </p:attrNameLst>
                                      </p:cBhvr>
                                      <p:to>
                                        <p:strVal val="visible"/>
                                      </p:to>
                                    </p:set>
                                    <p:animEffect transition="in" filter="fade">
                                      <p:cBhvr>
                                        <p:cTn id="41" dur="500"/>
                                        <p:tgtEl>
                                          <p:spTgt spid="84"/>
                                        </p:tgtEl>
                                      </p:cBhvr>
                                    </p:animEffec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fade">
                                      <p:cBhvr>
                                        <p:cTn id="45" dur="500"/>
                                        <p:tgtEl>
                                          <p:spTgt spid="8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86"/>
                                        </p:tgtEl>
                                        <p:attrNameLst>
                                          <p:attrName>style.visibility</p:attrName>
                                        </p:attrNameLst>
                                      </p:cBhvr>
                                      <p:to>
                                        <p:strVal val="visible"/>
                                      </p:to>
                                    </p:set>
                                    <p:animEffect transition="in" filter="fade">
                                      <p:cBhvr>
                                        <p:cTn id="50" dur="500"/>
                                        <p:tgtEl>
                                          <p:spTgt spid="8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87"/>
                                        </p:tgtEl>
                                        <p:attrNameLst>
                                          <p:attrName>style.visibility</p:attrName>
                                        </p:attrNameLst>
                                      </p:cBhvr>
                                      <p:to>
                                        <p:strVal val="visible"/>
                                      </p:to>
                                    </p:set>
                                    <p:animEffect transition="in" filter="fade">
                                      <p:cBhvr>
                                        <p:cTn id="55" dur="500"/>
                                        <p:tgtEl>
                                          <p:spTgt spid="87"/>
                                        </p:tgtEl>
                                      </p:cBhvr>
                                    </p:animEffect>
                                  </p:childTnLst>
                                </p:cTn>
                              </p:par>
                            </p:childTnLst>
                          </p:cTn>
                        </p:par>
                        <p:par>
                          <p:cTn id="56" fill="hold">
                            <p:stCondLst>
                              <p:cond delay="500"/>
                            </p:stCondLst>
                            <p:childTnLst>
                              <p:par>
                                <p:cTn id="57" presetID="10" presetClass="entr" presetSubtype="0" fill="hold"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fade">
                                      <p:cBhvr>
                                        <p:cTn id="59" dur="500"/>
                                        <p:tgtEl>
                                          <p:spTgt spid="88"/>
                                        </p:tgtEl>
                                      </p:cBhvr>
                                    </p:animEffect>
                                  </p:childTnLst>
                                </p:cTn>
                              </p:par>
                            </p:childTnLst>
                          </p:cTn>
                        </p:par>
                        <p:par>
                          <p:cTn id="60" fill="hold">
                            <p:stCondLst>
                              <p:cond delay="1000"/>
                            </p:stCondLst>
                            <p:childTnLst>
                              <p:par>
                                <p:cTn id="61" presetID="10" presetClass="entr" presetSubtype="0" fill="hold"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500"/>
                                        <p:tgtEl>
                                          <p:spTgt spid="89"/>
                                        </p:tgtEl>
                                      </p:cBhvr>
                                    </p:animEffect>
                                  </p:childTnLst>
                                </p:cTn>
                              </p:par>
                            </p:childTnLst>
                          </p:cTn>
                        </p:par>
                        <p:par>
                          <p:cTn id="64" fill="hold">
                            <p:stCondLst>
                              <p:cond delay="1500"/>
                            </p:stCondLst>
                            <p:childTnLst>
                              <p:par>
                                <p:cTn id="65" presetID="10" presetClass="entr" presetSubtype="0"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fade">
                                      <p:cBhvr>
                                        <p:cTn id="67" dur="500"/>
                                        <p:tgtEl>
                                          <p:spTgt spid="90"/>
                                        </p:tgtEl>
                                      </p:cBhvr>
                                    </p:animEffect>
                                  </p:childTnLst>
                                </p:cTn>
                              </p:par>
                            </p:childTnLst>
                          </p:cTn>
                        </p:par>
                        <p:par>
                          <p:cTn id="68" fill="hold">
                            <p:stCondLst>
                              <p:cond delay="2000"/>
                            </p:stCondLst>
                            <p:childTnLst>
                              <p:par>
                                <p:cTn id="69" presetID="10"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fade">
                                      <p:cBhvr>
                                        <p:cTn id="71" dur="500"/>
                                        <p:tgtEl>
                                          <p:spTgt spid="91"/>
                                        </p:tgtEl>
                                      </p:cBhvr>
                                    </p:animEffect>
                                  </p:childTnLst>
                                </p:cTn>
                              </p:par>
                            </p:childTnLst>
                          </p:cTn>
                        </p:par>
                        <p:par>
                          <p:cTn id="72" fill="hold">
                            <p:stCondLst>
                              <p:cond delay="2500"/>
                            </p:stCondLst>
                            <p:childTnLst>
                              <p:par>
                                <p:cTn id="73" presetID="10"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Effect transition="in" filter="fade">
                                      <p:cBhvr>
                                        <p:cTn id="75" dur="500"/>
                                        <p:tgtEl>
                                          <p:spTgt spid="62"/>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95"/>
                                        </p:tgtEl>
                                        <p:attrNameLst>
                                          <p:attrName>style.visibility</p:attrName>
                                        </p:attrNameLst>
                                      </p:cBhvr>
                                      <p:to>
                                        <p:strVal val="visible"/>
                                      </p:to>
                                    </p:set>
                                    <p:animEffect transition="in" filter="fade">
                                      <p:cBhvr>
                                        <p:cTn id="80" dur="500"/>
                                        <p:tgtEl>
                                          <p:spTgt spid="95"/>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500"/>
                                        <p:tgtEl>
                                          <p:spTgt spid="79"/>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500"/>
                                        <p:tgtEl>
                                          <p:spTgt spid="94"/>
                                        </p:tgtEl>
                                      </p:cBhvr>
                                    </p:animEffect>
                                  </p:childTnLst>
                                </p:cTn>
                              </p:par>
                            </p:childTnLst>
                          </p:cTn>
                        </p:par>
                        <p:par>
                          <p:cTn id="91" fill="hold">
                            <p:stCondLst>
                              <p:cond delay="500"/>
                            </p:stCondLst>
                            <p:childTnLst>
                              <p:par>
                                <p:cTn id="92" presetID="10" presetClass="entr" presetSubtype="0" fill="hold" nodeType="afterEffect">
                                  <p:stCondLst>
                                    <p:cond delay="0"/>
                                  </p:stCondLst>
                                  <p:childTnLst>
                                    <p:set>
                                      <p:cBhvr>
                                        <p:cTn id="93" dur="1" fill="hold">
                                          <p:stCondLst>
                                            <p:cond delay="0"/>
                                          </p:stCondLst>
                                        </p:cTn>
                                        <p:tgtEl>
                                          <p:spTgt spid="93"/>
                                        </p:tgtEl>
                                        <p:attrNameLst>
                                          <p:attrName>style.visibility</p:attrName>
                                        </p:attrNameLst>
                                      </p:cBhvr>
                                      <p:to>
                                        <p:strVal val="visible"/>
                                      </p:to>
                                    </p:set>
                                    <p:animEffect transition="in" filter="fade">
                                      <p:cBhvr>
                                        <p:cTn id="94" dur="2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12"/>
        <p:cNvGrpSpPr/>
        <p:nvPr/>
      </p:nvGrpSpPr>
      <p:grpSpPr>
        <a:xfrm>
          <a:off x="0" y="0"/>
          <a:ext cx="0" cy="0"/>
          <a:chOff x="0" y="0"/>
          <a:chExt cx="0" cy="0"/>
        </a:xfrm>
      </p:grpSpPr>
      <p:sp>
        <p:nvSpPr>
          <p:cNvPr id="1313" name="Google Shape;1313;p122"/>
          <p:cNvSpPr txBox="1">
            <a:spLocks noGrp="1"/>
          </p:cNvSpPr>
          <p:nvPr>
            <p:ph type="title"/>
          </p:nvPr>
        </p:nvSpPr>
        <p:spPr>
          <a:xfrm>
            <a:off x="609600" y="274639"/>
            <a:ext cx="10972800" cy="1143000"/>
          </a:xfrm>
          <a:prstGeom prst="rect">
            <a:avLst/>
          </a:prstGeom>
          <a:noFill/>
          <a:ln>
            <a:noFill/>
          </a:ln>
        </p:spPr>
        <p:txBody>
          <a:bodyPr spcFirstLastPara="1" wrap="square" lIns="121900" tIns="60933" rIns="121900" bIns="60933" anchor="ctr" anchorCtr="0">
            <a:noAutofit/>
          </a:bodyPr>
          <a:lstStyle/>
          <a:p>
            <a:pPr algn="ctr">
              <a:buClr>
                <a:schemeClr val="dk2"/>
              </a:buClr>
              <a:buSzPts val="2700"/>
            </a:pPr>
            <a:r>
              <a:rPr lang="en" sz="3600" dirty="0" err="1">
                <a:solidFill>
                  <a:schemeClr val="dk2"/>
                </a:solidFill>
                <a:latin typeface="Helvetica Neue" panose="02000503000000020004" pitchFamily="2" charset="0"/>
                <a:ea typeface="Helvetica Neue" panose="02000503000000020004" pitchFamily="2" charset="0"/>
                <a:cs typeface="Helvetica Neue" panose="02000503000000020004" pitchFamily="2" charset="0"/>
              </a:rPr>
              <a:t>Dónde</a:t>
            </a:r>
            <a:r>
              <a:rPr lang="en" sz="3600" dirty="0">
                <a:solidFill>
                  <a:schemeClr val="dk2"/>
                </a:solidFill>
                <a:latin typeface="Helvetica Neue" panose="02000503000000020004" pitchFamily="2" charset="0"/>
                <a:ea typeface="Helvetica Neue" panose="02000503000000020004" pitchFamily="2" charset="0"/>
                <a:cs typeface="Helvetica Neue" panose="02000503000000020004" pitchFamily="2" charset="0"/>
              </a:rPr>
              <a:t> </a:t>
            </a:r>
            <a:r>
              <a:rPr lang="en" sz="3600" dirty="0" err="1">
                <a:solidFill>
                  <a:schemeClr val="dk2"/>
                </a:solidFill>
                <a:latin typeface="Helvetica Neue" panose="02000503000000020004" pitchFamily="2" charset="0"/>
                <a:ea typeface="Helvetica Neue" panose="02000503000000020004" pitchFamily="2" charset="0"/>
                <a:cs typeface="Helvetica Neue" panose="02000503000000020004" pitchFamily="2" charset="0"/>
              </a:rPr>
              <a:t>invertir</a:t>
            </a:r>
            <a:r>
              <a:rPr lang="en" sz="3600" dirty="0">
                <a:solidFill>
                  <a:schemeClr val="dk2"/>
                </a:solidFill>
                <a:latin typeface="Helvetica Neue" panose="02000503000000020004" pitchFamily="2" charset="0"/>
                <a:ea typeface="Helvetica Neue" panose="02000503000000020004" pitchFamily="2" charset="0"/>
                <a:cs typeface="Helvetica Neue" panose="02000503000000020004" pitchFamily="2" charset="0"/>
              </a:rPr>
              <a:t>? – </a:t>
            </a:r>
            <a:r>
              <a:rPr lang="en" sz="3600" dirty="0" err="1">
                <a:solidFill>
                  <a:schemeClr val="dk2"/>
                </a:solidFill>
                <a:latin typeface="Helvetica Neue" panose="02000503000000020004" pitchFamily="2" charset="0"/>
                <a:ea typeface="Helvetica Neue" panose="02000503000000020004" pitchFamily="2" charset="0"/>
                <a:cs typeface="Helvetica Neue" panose="02000503000000020004" pitchFamily="2" charset="0"/>
              </a:rPr>
              <a:t>Cómo</a:t>
            </a:r>
            <a:r>
              <a:rPr lang="en" sz="3600" dirty="0">
                <a:solidFill>
                  <a:schemeClr val="dk2"/>
                </a:solidFill>
                <a:latin typeface="Helvetica Neue" panose="02000503000000020004" pitchFamily="2" charset="0"/>
                <a:ea typeface="Helvetica Neue" panose="02000503000000020004" pitchFamily="2" charset="0"/>
                <a:cs typeface="Helvetica Neue" panose="02000503000000020004" pitchFamily="2" charset="0"/>
              </a:rPr>
              <a:t> </a:t>
            </a:r>
            <a:r>
              <a:rPr lang="en" sz="3600" dirty="0" err="1">
                <a:solidFill>
                  <a:schemeClr val="dk2"/>
                </a:solidFill>
                <a:latin typeface="Helvetica Neue" panose="02000503000000020004" pitchFamily="2" charset="0"/>
                <a:ea typeface="Helvetica Neue" panose="02000503000000020004" pitchFamily="2" charset="0"/>
                <a:cs typeface="Helvetica Neue" panose="02000503000000020004" pitchFamily="2" charset="0"/>
              </a:rPr>
              <a:t>operan</a:t>
            </a:r>
            <a:r>
              <a:rPr lang="en" sz="3600" dirty="0">
                <a:solidFill>
                  <a:schemeClr val="dk2"/>
                </a:solidFill>
                <a:latin typeface="Helvetica Neue" panose="02000503000000020004" pitchFamily="2" charset="0"/>
                <a:ea typeface="Helvetica Neue" panose="02000503000000020004" pitchFamily="2" charset="0"/>
                <a:cs typeface="Helvetica Neue" panose="02000503000000020004" pitchFamily="2" charset="0"/>
              </a:rPr>
              <a:t> los </a:t>
            </a:r>
            <a:r>
              <a:rPr lang="en" sz="3600" dirty="0" err="1">
                <a:solidFill>
                  <a:schemeClr val="dk2"/>
                </a:solidFill>
                <a:latin typeface="Helvetica Neue" panose="02000503000000020004" pitchFamily="2" charset="0"/>
                <a:ea typeface="Helvetica Neue" panose="02000503000000020004" pitchFamily="2" charset="0"/>
                <a:cs typeface="Helvetica Neue" panose="02000503000000020004" pitchFamily="2" charset="0"/>
              </a:rPr>
              <a:t>fondos</a:t>
            </a:r>
            <a:r>
              <a:rPr lang="en" sz="3600" dirty="0">
                <a:solidFill>
                  <a:schemeClr val="dk2"/>
                </a:solidFill>
                <a:latin typeface="Helvetica Neue" panose="02000503000000020004" pitchFamily="2" charset="0"/>
                <a:ea typeface="Helvetica Neue" panose="02000503000000020004" pitchFamily="2" charset="0"/>
                <a:cs typeface="Helvetica Neue" panose="02000503000000020004" pitchFamily="2" charset="0"/>
              </a:rPr>
              <a:t> </a:t>
            </a:r>
            <a:r>
              <a:rPr lang="en" sz="3600" dirty="0" err="1">
                <a:solidFill>
                  <a:schemeClr val="dk2"/>
                </a:solidFill>
                <a:latin typeface="Helvetica Neue" panose="02000503000000020004" pitchFamily="2" charset="0"/>
                <a:ea typeface="Helvetica Neue" panose="02000503000000020004" pitchFamily="2" charset="0"/>
                <a:cs typeface="Helvetica Neue" panose="02000503000000020004" pitchFamily="2" charset="0"/>
              </a:rPr>
              <a:t>mutuos</a:t>
            </a:r>
            <a:r>
              <a:rPr lang="en" sz="3600" dirty="0">
                <a:solidFill>
                  <a:schemeClr val="dk2"/>
                </a:solidFill>
                <a:latin typeface="Helvetica Neue" panose="02000503000000020004" pitchFamily="2" charset="0"/>
                <a:ea typeface="Helvetica Neue" panose="02000503000000020004" pitchFamily="2" charset="0"/>
                <a:cs typeface="Helvetica Neue" panose="02000503000000020004" pitchFamily="2" charset="0"/>
              </a:rPr>
              <a:t>?</a:t>
            </a:r>
            <a:endParaRPr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314" name="Google Shape;1314;p122"/>
          <p:cNvSpPr txBox="1"/>
          <p:nvPr/>
        </p:nvSpPr>
        <p:spPr>
          <a:xfrm>
            <a:off x="2438409" y="1778000"/>
            <a:ext cx="7302500" cy="623245"/>
          </a:xfrm>
          <a:prstGeom prst="rect">
            <a:avLst/>
          </a:prstGeom>
          <a:noFill/>
          <a:ln>
            <a:noFill/>
          </a:ln>
        </p:spPr>
        <p:txBody>
          <a:bodyPr spcFirstLastPara="1" wrap="square" lIns="91400" tIns="45700" rIns="91400" bIns="45700" anchor="t" anchorCtr="0">
            <a:noAutofit/>
          </a:bodyPr>
          <a:lstStyle/>
          <a:p>
            <a:pPr algn="ctr" defTabSz="1219170" hangingPunct="1">
              <a:lnSpc>
                <a:spcPct val="85000"/>
              </a:lnSpc>
              <a:buClr>
                <a:srgbClr val="37659D"/>
              </a:buClr>
              <a:buSzPts val="1500"/>
            </a:pPr>
            <a:r>
              <a:rPr lang="en" sz="2000" b="1" dirty="0">
                <a:solidFill>
                  <a:srgbClr val="37659D"/>
                </a:solidFill>
                <a:latin typeface="Trebuchet MS"/>
                <a:ea typeface="Trebuchet MS"/>
                <a:cs typeface="Trebuchet MS"/>
                <a:sym typeface="Trebuchet MS"/>
              </a:rPr>
              <a:t>Un </a:t>
            </a:r>
            <a:r>
              <a:rPr lang="en" sz="2000" b="1" dirty="0" err="1">
                <a:solidFill>
                  <a:srgbClr val="37659D"/>
                </a:solidFill>
                <a:latin typeface="Trebuchet MS"/>
                <a:ea typeface="Trebuchet MS"/>
                <a:cs typeface="Trebuchet MS"/>
                <a:sym typeface="Trebuchet MS"/>
              </a:rPr>
              <a:t>fondo</a:t>
            </a:r>
            <a:r>
              <a:rPr lang="en" sz="2000" b="1" dirty="0">
                <a:solidFill>
                  <a:srgbClr val="37659D"/>
                </a:solidFill>
                <a:latin typeface="Trebuchet MS"/>
                <a:ea typeface="Trebuchet MS"/>
                <a:cs typeface="Trebuchet MS"/>
                <a:sym typeface="Trebuchet MS"/>
              </a:rPr>
              <a:t> </a:t>
            </a:r>
            <a:r>
              <a:rPr lang="en" sz="2000" b="1" dirty="0" err="1">
                <a:solidFill>
                  <a:srgbClr val="37659D"/>
                </a:solidFill>
                <a:latin typeface="Trebuchet MS"/>
                <a:ea typeface="Trebuchet MS"/>
                <a:cs typeface="Trebuchet MS"/>
                <a:sym typeface="Trebuchet MS"/>
              </a:rPr>
              <a:t>mutuo</a:t>
            </a:r>
            <a:r>
              <a:rPr lang="en" sz="2000" b="1" dirty="0">
                <a:solidFill>
                  <a:srgbClr val="37659D"/>
                </a:solidFill>
                <a:latin typeface="Trebuchet MS"/>
                <a:ea typeface="Trebuchet MS"/>
                <a:cs typeface="Trebuchet MS"/>
                <a:sym typeface="Trebuchet MS"/>
              </a:rPr>
              <a:t> es una </a:t>
            </a:r>
            <a:r>
              <a:rPr lang="en" sz="2000" b="1" dirty="0" err="1">
                <a:solidFill>
                  <a:srgbClr val="37659D"/>
                </a:solidFill>
                <a:latin typeface="Trebuchet MS"/>
                <a:ea typeface="Trebuchet MS"/>
                <a:cs typeface="Trebuchet MS"/>
                <a:sym typeface="Trebuchet MS"/>
              </a:rPr>
              <a:t>oportunidad</a:t>
            </a:r>
            <a:r>
              <a:rPr lang="en" sz="2000" b="1" dirty="0">
                <a:solidFill>
                  <a:srgbClr val="37659D"/>
                </a:solidFill>
                <a:latin typeface="Trebuchet MS"/>
                <a:ea typeface="Trebuchet MS"/>
                <a:cs typeface="Trebuchet MS"/>
                <a:sym typeface="Trebuchet MS"/>
              </a:rPr>
              <a:t> para </a:t>
            </a:r>
            <a:r>
              <a:rPr lang="en" sz="2000" b="1" dirty="0" err="1">
                <a:solidFill>
                  <a:srgbClr val="37659D"/>
                </a:solidFill>
                <a:latin typeface="Trebuchet MS"/>
                <a:ea typeface="Trebuchet MS"/>
                <a:cs typeface="Trebuchet MS"/>
                <a:sym typeface="Trebuchet MS"/>
              </a:rPr>
              <a:t>ti</a:t>
            </a:r>
            <a:r>
              <a:rPr lang="en" sz="2000" b="1" dirty="0">
                <a:solidFill>
                  <a:srgbClr val="37659D"/>
                </a:solidFill>
                <a:latin typeface="Trebuchet MS"/>
                <a:ea typeface="Trebuchet MS"/>
                <a:cs typeface="Trebuchet MS"/>
                <a:sym typeface="Trebuchet MS"/>
              </a:rPr>
              <a:t>, </a:t>
            </a:r>
            <a:r>
              <a:rPr lang="en" sz="2000" b="1" dirty="0" err="1">
                <a:solidFill>
                  <a:srgbClr val="37659D"/>
                </a:solidFill>
                <a:latin typeface="Trebuchet MS"/>
                <a:ea typeface="Trebuchet MS"/>
                <a:cs typeface="Trebuchet MS"/>
                <a:sym typeface="Trebuchet MS"/>
              </a:rPr>
              <a:t>juntos</a:t>
            </a:r>
            <a:r>
              <a:rPr lang="en" sz="2000" b="1" dirty="0">
                <a:solidFill>
                  <a:srgbClr val="37659D"/>
                </a:solidFill>
                <a:latin typeface="Trebuchet MS"/>
                <a:ea typeface="Trebuchet MS"/>
                <a:cs typeface="Trebuchet MS"/>
                <a:sym typeface="Trebuchet MS"/>
              </a:rPr>
              <a:t> con </a:t>
            </a:r>
            <a:r>
              <a:rPr lang="en" sz="2000" b="1" dirty="0" err="1">
                <a:solidFill>
                  <a:srgbClr val="37659D"/>
                </a:solidFill>
                <a:latin typeface="Trebuchet MS"/>
                <a:ea typeface="Trebuchet MS"/>
                <a:cs typeface="Trebuchet MS"/>
                <a:sym typeface="Trebuchet MS"/>
              </a:rPr>
              <a:t>muchos</a:t>
            </a:r>
            <a:r>
              <a:rPr lang="en" sz="2000" b="1" dirty="0">
                <a:solidFill>
                  <a:srgbClr val="37659D"/>
                </a:solidFill>
                <a:latin typeface="Trebuchet MS"/>
                <a:ea typeface="Trebuchet MS"/>
                <a:cs typeface="Trebuchet MS"/>
                <a:sym typeface="Trebuchet MS"/>
              </a:rPr>
              <a:t> </a:t>
            </a:r>
            <a:r>
              <a:rPr lang="en" sz="2000" b="1" dirty="0" err="1">
                <a:solidFill>
                  <a:srgbClr val="37659D"/>
                </a:solidFill>
                <a:latin typeface="Trebuchet MS"/>
                <a:ea typeface="Trebuchet MS"/>
                <a:cs typeface="Trebuchet MS"/>
                <a:sym typeface="Trebuchet MS"/>
              </a:rPr>
              <a:t>otros</a:t>
            </a:r>
            <a:r>
              <a:rPr lang="en" sz="2000" b="1" dirty="0">
                <a:solidFill>
                  <a:srgbClr val="37659D"/>
                </a:solidFill>
                <a:latin typeface="Trebuchet MS"/>
                <a:ea typeface="Trebuchet MS"/>
                <a:cs typeface="Trebuchet MS"/>
                <a:sym typeface="Trebuchet MS"/>
              </a:rPr>
              <a:t> </a:t>
            </a:r>
            <a:r>
              <a:rPr lang="en" sz="2000" b="1" dirty="0" err="1">
                <a:solidFill>
                  <a:srgbClr val="37659D"/>
                </a:solidFill>
                <a:latin typeface="Trebuchet MS"/>
                <a:ea typeface="Trebuchet MS"/>
                <a:cs typeface="Trebuchet MS"/>
                <a:sym typeface="Trebuchet MS"/>
              </a:rPr>
              <a:t>inversionistas</a:t>
            </a:r>
            <a:r>
              <a:rPr lang="en" sz="2000" b="1" dirty="0">
                <a:solidFill>
                  <a:srgbClr val="37659D"/>
                </a:solidFill>
                <a:latin typeface="Trebuchet MS"/>
                <a:ea typeface="Trebuchet MS"/>
                <a:cs typeface="Trebuchet MS"/>
                <a:sym typeface="Trebuchet MS"/>
              </a:rPr>
              <a:t> </a:t>
            </a:r>
            <a:r>
              <a:rPr lang="en" sz="2000" b="1" dirty="0" err="1">
                <a:solidFill>
                  <a:srgbClr val="37659D"/>
                </a:solidFill>
                <a:latin typeface="Trebuchet MS"/>
                <a:ea typeface="Trebuchet MS"/>
                <a:cs typeface="Trebuchet MS"/>
                <a:sym typeface="Trebuchet MS"/>
              </a:rPr>
              <a:t>agrupan</a:t>
            </a:r>
            <a:r>
              <a:rPr lang="en" sz="2000" b="1" dirty="0">
                <a:solidFill>
                  <a:srgbClr val="37659D"/>
                </a:solidFill>
                <a:latin typeface="Trebuchet MS"/>
                <a:ea typeface="Trebuchet MS"/>
                <a:cs typeface="Trebuchet MS"/>
                <a:sym typeface="Trebuchet MS"/>
              </a:rPr>
              <a:t> </a:t>
            </a:r>
            <a:r>
              <a:rPr lang="en" sz="2000" b="1" dirty="0" err="1">
                <a:solidFill>
                  <a:srgbClr val="37659D"/>
                </a:solidFill>
                <a:latin typeface="Trebuchet MS"/>
                <a:ea typeface="Trebuchet MS"/>
                <a:cs typeface="Trebuchet MS"/>
                <a:sym typeface="Trebuchet MS"/>
              </a:rPr>
              <a:t>tu</a:t>
            </a:r>
            <a:r>
              <a:rPr lang="en" sz="2000" b="1" dirty="0">
                <a:solidFill>
                  <a:srgbClr val="37659D"/>
                </a:solidFill>
                <a:latin typeface="Trebuchet MS"/>
                <a:ea typeface="Trebuchet MS"/>
                <a:cs typeface="Trebuchet MS"/>
                <a:sym typeface="Trebuchet MS"/>
              </a:rPr>
              <a:t> </a:t>
            </a:r>
            <a:r>
              <a:rPr lang="en" sz="2000" b="1" dirty="0" err="1">
                <a:solidFill>
                  <a:srgbClr val="37659D"/>
                </a:solidFill>
                <a:latin typeface="Trebuchet MS"/>
                <a:ea typeface="Trebuchet MS"/>
                <a:cs typeface="Trebuchet MS"/>
                <a:sym typeface="Trebuchet MS"/>
              </a:rPr>
              <a:t>dinero</a:t>
            </a:r>
            <a:endParaRPr sz="2000" b="1" dirty="0">
              <a:solidFill>
                <a:srgbClr val="4F81BD"/>
              </a:solidFill>
              <a:latin typeface="Trebuchet MS"/>
              <a:ea typeface="Trebuchet MS"/>
              <a:cs typeface="Trebuchet MS"/>
              <a:sym typeface="Trebuchet MS"/>
            </a:endParaRPr>
          </a:p>
        </p:txBody>
      </p:sp>
      <p:sp>
        <p:nvSpPr>
          <p:cNvPr id="1316" name="Google Shape;1316;p122"/>
          <p:cNvSpPr txBox="1"/>
          <p:nvPr/>
        </p:nvSpPr>
        <p:spPr>
          <a:xfrm>
            <a:off x="0" y="2794009"/>
            <a:ext cx="11366937" cy="458584"/>
          </a:xfrm>
          <a:prstGeom prst="rect">
            <a:avLst/>
          </a:prstGeom>
          <a:noFill/>
          <a:ln>
            <a:noFill/>
          </a:ln>
        </p:spPr>
        <p:txBody>
          <a:bodyPr spcFirstLastPara="1" wrap="square" lIns="91400" tIns="45700" rIns="91400" bIns="45700" anchor="t" anchorCtr="0">
            <a:noAutofit/>
          </a:bodyPr>
          <a:lstStyle/>
          <a:p>
            <a:pPr algn="ctr" defTabSz="1219170" hangingPunct="1">
              <a:lnSpc>
                <a:spcPct val="85000"/>
              </a:lnSpc>
              <a:buClr>
                <a:srgbClr val="000000"/>
              </a:buClr>
              <a:buSzPts val="2100"/>
            </a:pPr>
            <a:r>
              <a:rPr lang="en" sz="2800" b="1" dirty="0" err="1">
                <a:latin typeface="Trebuchet MS"/>
                <a:ea typeface="Trebuchet MS"/>
                <a:cs typeface="Trebuchet MS"/>
                <a:sym typeface="Trebuchet MS"/>
              </a:rPr>
              <a:t>Cómo</a:t>
            </a:r>
            <a:r>
              <a:rPr lang="en" sz="2800" b="1" dirty="0">
                <a:latin typeface="Trebuchet MS"/>
                <a:ea typeface="Trebuchet MS"/>
                <a:cs typeface="Trebuchet MS"/>
                <a:sym typeface="Trebuchet MS"/>
              </a:rPr>
              <a:t> </a:t>
            </a:r>
            <a:r>
              <a:rPr lang="en" sz="2800" b="1" dirty="0" err="1">
                <a:latin typeface="Trebuchet MS"/>
                <a:ea typeface="Trebuchet MS"/>
                <a:cs typeface="Trebuchet MS"/>
                <a:sym typeface="Trebuchet MS"/>
              </a:rPr>
              <a:t>funcionan</a:t>
            </a:r>
            <a:r>
              <a:rPr lang="en" sz="2800" b="1" dirty="0">
                <a:latin typeface="Trebuchet MS"/>
                <a:ea typeface="Trebuchet MS"/>
                <a:cs typeface="Trebuchet MS"/>
                <a:sym typeface="Trebuchet MS"/>
              </a:rPr>
              <a:t> los </a:t>
            </a:r>
            <a:r>
              <a:rPr lang="en" sz="2800" b="1" dirty="0" err="1">
                <a:latin typeface="Trebuchet MS"/>
                <a:ea typeface="Trebuchet MS"/>
                <a:cs typeface="Trebuchet MS"/>
                <a:sym typeface="Trebuchet MS"/>
              </a:rPr>
              <a:t>fondos</a:t>
            </a:r>
            <a:r>
              <a:rPr lang="en" sz="2800" b="1" dirty="0">
                <a:latin typeface="Trebuchet MS"/>
                <a:ea typeface="Trebuchet MS"/>
                <a:cs typeface="Trebuchet MS"/>
                <a:sym typeface="Trebuchet MS"/>
              </a:rPr>
              <a:t> </a:t>
            </a:r>
            <a:r>
              <a:rPr lang="en" sz="2800" b="1" dirty="0" err="1">
                <a:latin typeface="Trebuchet MS"/>
                <a:ea typeface="Trebuchet MS"/>
                <a:cs typeface="Trebuchet MS"/>
                <a:sym typeface="Trebuchet MS"/>
              </a:rPr>
              <a:t>mutuos</a:t>
            </a:r>
            <a:r>
              <a:rPr lang="en" sz="2800" b="1" dirty="0">
                <a:latin typeface="Trebuchet MS"/>
                <a:ea typeface="Trebuchet MS"/>
                <a:cs typeface="Trebuchet MS"/>
                <a:sym typeface="Trebuchet MS"/>
              </a:rPr>
              <a:t>?</a:t>
            </a:r>
            <a:endParaRPr sz="1867" dirty="0">
              <a:latin typeface="Arial"/>
              <a:cs typeface="Arial"/>
              <a:sym typeface="Arial"/>
            </a:endParaRPr>
          </a:p>
        </p:txBody>
      </p:sp>
      <p:grpSp>
        <p:nvGrpSpPr>
          <p:cNvPr id="1317" name="Google Shape;1317;p122"/>
          <p:cNvGrpSpPr/>
          <p:nvPr/>
        </p:nvGrpSpPr>
        <p:grpSpPr>
          <a:xfrm>
            <a:off x="4498981" y="4327527"/>
            <a:ext cx="3086100" cy="2312988"/>
            <a:chOff x="1842" y="2672"/>
            <a:chExt cx="1944" cy="1457"/>
          </a:xfrm>
        </p:grpSpPr>
        <p:sp>
          <p:nvSpPr>
            <p:cNvPr id="1318" name="Google Shape;1318;p122"/>
            <p:cNvSpPr txBox="1"/>
            <p:nvPr/>
          </p:nvSpPr>
          <p:spPr>
            <a:xfrm>
              <a:off x="1842" y="3552"/>
              <a:ext cx="1944" cy="577"/>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0000"/>
                </a:buClr>
                <a:buSzPts val="1500"/>
              </a:pPr>
              <a:r>
                <a:rPr lang="en" sz="2000" b="1" dirty="0" err="1">
                  <a:latin typeface="Trebuchet MS"/>
                  <a:ea typeface="Trebuchet MS"/>
                  <a:cs typeface="Trebuchet MS"/>
                  <a:sym typeface="Trebuchet MS"/>
                </a:rPr>
                <a:t>Activos</a:t>
              </a:r>
              <a:r>
                <a:rPr lang="en" sz="2000" b="1" dirty="0">
                  <a:latin typeface="Trebuchet MS"/>
                  <a:ea typeface="Trebuchet MS"/>
                  <a:cs typeface="Trebuchet MS"/>
                  <a:sym typeface="Trebuchet MS"/>
                </a:rPr>
                <a:t> </a:t>
              </a:r>
              <a:r>
                <a:rPr lang="en" sz="2000" b="1" dirty="0" err="1">
                  <a:latin typeface="Trebuchet MS"/>
                  <a:ea typeface="Trebuchet MS"/>
                  <a:cs typeface="Trebuchet MS"/>
                  <a:sym typeface="Trebuchet MS"/>
                </a:rPr>
                <a:t>agrupados</a:t>
              </a:r>
              <a:r>
                <a:rPr lang="en" sz="2000" b="1" dirty="0">
                  <a:latin typeface="Trebuchet MS"/>
                  <a:ea typeface="Trebuchet MS"/>
                  <a:cs typeface="Trebuchet MS"/>
                  <a:sym typeface="Trebuchet MS"/>
                </a:rPr>
                <a:t> </a:t>
              </a:r>
              <a:r>
                <a:rPr lang="en" sz="2000" b="1" dirty="0" err="1">
                  <a:latin typeface="Trebuchet MS"/>
                  <a:ea typeface="Trebuchet MS"/>
                  <a:cs typeface="Trebuchet MS"/>
                  <a:sym typeface="Trebuchet MS"/>
                </a:rPr>
                <a:t>manejados</a:t>
              </a:r>
              <a:r>
                <a:rPr lang="en" sz="2000" b="1" dirty="0">
                  <a:latin typeface="Trebuchet MS"/>
                  <a:ea typeface="Trebuchet MS"/>
                  <a:cs typeface="Trebuchet MS"/>
                  <a:sym typeface="Trebuchet MS"/>
                </a:rPr>
                <a:t> por </a:t>
              </a:r>
              <a:r>
                <a:rPr lang="en" sz="2000" b="1" dirty="0" err="1">
                  <a:latin typeface="Trebuchet MS"/>
                  <a:ea typeface="Trebuchet MS"/>
                  <a:cs typeface="Trebuchet MS"/>
                  <a:sym typeface="Trebuchet MS"/>
                </a:rPr>
                <a:t>profesionales</a:t>
              </a:r>
              <a:endParaRPr sz="1867" dirty="0">
                <a:latin typeface="Arial"/>
                <a:cs typeface="Arial"/>
                <a:sym typeface="Arial"/>
              </a:endParaRPr>
            </a:p>
          </p:txBody>
        </p:sp>
        <p:pic>
          <p:nvPicPr>
            <p:cNvPr id="1319" name="Google Shape;1319;p122" descr="Mutual Fund - Pooled Assets"/>
            <p:cNvPicPr preferRelativeResize="0"/>
            <p:nvPr/>
          </p:nvPicPr>
          <p:blipFill rotWithShape="1">
            <a:blip r:embed="rId3">
              <a:alphaModFix/>
            </a:blip>
            <a:srcRect/>
            <a:stretch/>
          </p:blipFill>
          <p:spPr>
            <a:xfrm>
              <a:off x="2378" y="2672"/>
              <a:ext cx="912" cy="900"/>
            </a:xfrm>
            <a:prstGeom prst="rect">
              <a:avLst/>
            </a:prstGeom>
            <a:noFill/>
            <a:ln>
              <a:noFill/>
            </a:ln>
          </p:spPr>
        </p:pic>
      </p:grpSp>
      <p:pic>
        <p:nvPicPr>
          <p:cNvPr id="1320" name="Google Shape;1320;p122" descr="Mutual Fund - Arrow"/>
          <p:cNvPicPr preferRelativeResize="0"/>
          <p:nvPr/>
        </p:nvPicPr>
        <p:blipFill rotWithShape="1">
          <a:blip r:embed="rId4">
            <a:alphaModFix/>
          </a:blip>
          <a:srcRect/>
          <a:stretch/>
        </p:blipFill>
        <p:spPr>
          <a:xfrm>
            <a:off x="2987681" y="3175002"/>
            <a:ext cx="3009900" cy="1152525"/>
          </a:xfrm>
          <a:prstGeom prst="rect">
            <a:avLst/>
          </a:prstGeom>
          <a:noFill/>
          <a:ln>
            <a:noFill/>
          </a:ln>
        </p:spPr>
      </p:pic>
      <p:grpSp>
        <p:nvGrpSpPr>
          <p:cNvPr id="1321" name="Google Shape;1321;p122"/>
          <p:cNvGrpSpPr/>
          <p:nvPr/>
        </p:nvGrpSpPr>
        <p:grpSpPr>
          <a:xfrm>
            <a:off x="1514481" y="4102099"/>
            <a:ext cx="3086100" cy="2190751"/>
            <a:chOff x="-6" y="2584"/>
            <a:chExt cx="1944" cy="1380"/>
          </a:xfrm>
        </p:grpSpPr>
        <p:sp>
          <p:nvSpPr>
            <p:cNvPr id="1322" name="Google Shape;1322;p122"/>
            <p:cNvSpPr txBox="1"/>
            <p:nvPr/>
          </p:nvSpPr>
          <p:spPr>
            <a:xfrm>
              <a:off x="-6" y="3552"/>
              <a:ext cx="1944" cy="412"/>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0000"/>
                </a:buClr>
                <a:buSzPts val="1500"/>
              </a:pPr>
              <a:r>
                <a:rPr lang="en" sz="2000" b="1" dirty="0" err="1">
                  <a:latin typeface="Trebuchet MS"/>
                  <a:ea typeface="Trebuchet MS"/>
                  <a:cs typeface="Trebuchet MS"/>
                  <a:sym typeface="Trebuchet MS"/>
                </a:rPr>
                <a:t>Inversionistas</a:t>
              </a:r>
              <a:endParaRPr sz="1867" dirty="0">
                <a:latin typeface="Arial"/>
                <a:cs typeface="Arial"/>
                <a:sym typeface="Arial"/>
              </a:endParaRPr>
            </a:p>
          </p:txBody>
        </p:sp>
        <p:pic>
          <p:nvPicPr>
            <p:cNvPr id="1323" name="Google Shape;1323;p122" descr="Mutual Fund - peolpe"/>
            <p:cNvPicPr preferRelativeResize="0"/>
            <p:nvPr/>
          </p:nvPicPr>
          <p:blipFill rotWithShape="1">
            <a:blip r:embed="rId5">
              <a:alphaModFix/>
            </a:blip>
            <a:srcRect/>
            <a:stretch/>
          </p:blipFill>
          <p:spPr>
            <a:xfrm>
              <a:off x="602" y="2584"/>
              <a:ext cx="744" cy="972"/>
            </a:xfrm>
            <a:prstGeom prst="rect">
              <a:avLst/>
            </a:prstGeom>
            <a:noFill/>
            <a:ln>
              <a:noFill/>
            </a:ln>
          </p:spPr>
        </p:pic>
      </p:grpSp>
      <p:grpSp>
        <p:nvGrpSpPr>
          <p:cNvPr id="1324" name="Google Shape;1324;p122"/>
          <p:cNvGrpSpPr/>
          <p:nvPr/>
        </p:nvGrpSpPr>
        <p:grpSpPr>
          <a:xfrm>
            <a:off x="7534278" y="4370396"/>
            <a:ext cx="3086100" cy="1922461"/>
            <a:chOff x="3786" y="2753"/>
            <a:chExt cx="1944" cy="1211"/>
          </a:xfrm>
        </p:grpSpPr>
        <p:sp>
          <p:nvSpPr>
            <p:cNvPr id="1325" name="Google Shape;1325;p122"/>
            <p:cNvSpPr txBox="1"/>
            <p:nvPr/>
          </p:nvSpPr>
          <p:spPr>
            <a:xfrm>
              <a:off x="3786" y="3552"/>
              <a:ext cx="1944" cy="412"/>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0000"/>
                </a:buClr>
                <a:buSzPts val="1500"/>
              </a:pPr>
              <a:r>
                <a:rPr lang="en" sz="2000" b="1" dirty="0" err="1">
                  <a:latin typeface="Trebuchet MS"/>
                  <a:ea typeface="Trebuchet MS"/>
                  <a:cs typeface="Trebuchet MS"/>
                  <a:sym typeface="Trebuchet MS"/>
                </a:rPr>
                <a:t>Economía</a:t>
              </a:r>
              <a:endParaRPr lang="en" sz="2000" b="1" dirty="0">
                <a:latin typeface="Trebuchet MS"/>
                <a:ea typeface="Trebuchet MS"/>
                <a:cs typeface="Trebuchet MS"/>
                <a:sym typeface="Trebuchet MS"/>
              </a:endParaRPr>
            </a:p>
            <a:p>
              <a:pPr algn="ctr" defTabSz="1219170" hangingPunct="1">
                <a:lnSpc>
                  <a:spcPct val="85000"/>
                </a:lnSpc>
                <a:buClr>
                  <a:srgbClr val="000000"/>
                </a:buClr>
                <a:buSzPts val="1500"/>
              </a:pPr>
              <a:r>
                <a:rPr lang="en" sz="2000" b="1" dirty="0">
                  <a:latin typeface="Trebuchet MS"/>
                  <a:cs typeface="Arial"/>
                  <a:sym typeface="Trebuchet MS"/>
                </a:rPr>
                <a:t>Global</a:t>
              </a:r>
              <a:endParaRPr sz="1867" dirty="0">
                <a:latin typeface="Arial"/>
                <a:cs typeface="Arial"/>
                <a:sym typeface="Arial"/>
              </a:endParaRPr>
            </a:p>
          </p:txBody>
        </p:sp>
        <p:pic>
          <p:nvPicPr>
            <p:cNvPr id="1326" name="Google Shape;1326;p122" descr="Bypass the Middleman - earth"/>
            <p:cNvPicPr preferRelativeResize="0"/>
            <p:nvPr/>
          </p:nvPicPr>
          <p:blipFill rotWithShape="1">
            <a:blip r:embed="rId6">
              <a:alphaModFix/>
            </a:blip>
            <a:srcRect/>
            <a:stretch/>
          </p:blipFill>
          <p:spPr>
            <a:xfrm>
              <a:off x="4339" y="2753"/>
              <a:ext cx="798" cy="798"/>
            </a:xfrm>
            <a:prstGeom prst="rect">
              <a:avLst/>
            </a:prstGeom>
            <a:noFill/>
            <a:ln>
              <a:noFill/>
            </a:ln>
          </p:spPr>
        </p:pic>
      </p:grpSp>
      <p:pic>
        <p:nvPicPr>
          <p:cNvPr id="1327" name="Google Shape;1327;p122" descr="Mutual Fund - Arrow"/>
          <p:cNvPicPr preferRelativeResize="0"/>
          <p:nvPr/>
        </p:nvPicPr>
        <p:blipFill rotWithShape="1">
          <a:blip r:embed="rId4">
            <a:alphaModFix/>
          </a:blip>
          <a:srcRect/>
          <a:stretch/>
        </p:blipFill>
        <p:spPr>
          <a:xfrm>
            <a:off x="5997581" y="3175002"/>
            <a:ext cx="3009900" cy="1152525"/>
          </a:xfrm>
          <a:prstGeom prst="rect">
            <a:avLst/>
          </a:prstGeom>
          <a:noFill/>
          <a:ln>
            <a:noFill/>
          </a:ln>
        </p:spPr>
      </p:pic>
    </p:spTree>
    <p:extLst>
      <p:ext uri="{BB962C8B-B14F-4D97-AF65-F5344CB8AC3E}">
        <p14:creationId xmlns:p14="http://schemas.microsoft.com/office/powerpoint/2010/main" val="21929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14"/>
                                        </p:tgtEl>
                                        <p:attrNameLst>
                                          <p:attrName>style.visibility</p:attrName>
                                        </p:attrNameLst>
                                      </p:cBhvr>
                                      <p:to>
                                        <p:strVal val="visible"/>
                                      </p:to>
                                    </p:set>
                                    <p:animEffect transition="in" filter="fade">
                                      <p:cBhvr>
                                        <p:cTn id="7" dur="500"/>
                                        <p:tgtEl>
                                          <p:spTgt spid="131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316"/>
                                        </p:tgtEl>
                                        <p:attrNameLst>
                                          <p:attrName>style.visibility</p:attrName>
                                        </p:attrNameLst>
                                      </p:cBhvr>
                                      <p:to>
                                        <p:strVal val="visible"/>
                                      </p:to>
                                    </p:set>
                                    <p:anim calcmode="lin" valueType="num">
                                      <p:cBhvr additive="base">
                                        <p:cTn id="12" dur="500"/>
                                        <p:tgtEl>
                                          <p:spTgt spid="1316"/>
                                        </p:tgtEl>
                                        <p:attrNameLst>
                                          <p:attrName>ppt_w</p:attrName>
                                        </p:attrNameLst>
                                      </p:cBhvr>
                                      <p:tavLst>
                                        <p:tav tm="0">
                                          <p:val>
                                            <p:strVal val="0"/>
                                          </p:val>
                                        </p:tav>
                                        <p:tav tm="100000">
                                          <p:val>
                                            <p:strVal val="#ppt_w"/>
                                          </p:val>
                                        </p:tav>
                                      </p:tavLst>
                                    </p:anim>
                                    <p:anim calcmode="lin" valueType="num">
                                      <p:cBhvr additive="base">
                                        <p:cTn id="13" dur="500"/>
                                        <p:tgtEl>
                                          <p:spTgt spid="1316"/>
                                        </p:tgtEl>
                                        <p:attrNameLst>
                                          <p:attrName>ppt_h</p:attrName>
                                        </p:attrNameLst>
                                      </p:cBhvr>
                                      <p:tavLst>
                                        <p:tav tm="0">
                                          <p:val>
                                            <p:strVal val="0"/>
                                          </p:val>
                                        </p:tav>
                                        <p:tav tm="100000">
                                          <p:val>
                                            <p:strVal val="#ppt_h"/>
                                          </p:val>
                                        </p:tav>
                                      </p:tavLst>
                                    </p:anim>
                                  </p:childTnLst>
                                </p:cTn>
                              </p:par>
                              <p:par>
                                <p:cTn id="14" presetID="10" presetClass="entr" presetSubtype="0" fill="hold" nodeType="withEffect">
                                  <p:stCondLst>
                                    <p:cond delay="0"/>
                                  </p:stCondLst>
                                  <p:childTnLst>
                                    <p:set>
                                      <p:cBhvr>
                                        <p:cTn id="15" dur="1" fill="hold">
                                          <p:stCondLst>
                                            <p:cond delay="0"/>
                                          </p:stCondLst>
                                        </p:cTn>
                                        <p:tgtEl>
                                          <p:spTgt spid="1321"/>
                                        </p:tgtEl>
                                        <p:attrNameLst>
                                          <p:attrName>style.visibility</p:attrName>
                                        </p:attrNameLst>
                                      </p:cBhvr>
                                      <p:to>
                                        <p:strVal val="visible"/>
                                      </p:to>
                                    </p:set>
                                    <p:animEffect transition="in" filter="fade">
                                      <p:cBhvr>
                                        <p:cTn id="16" dur="1000"/>
                                        <p:tgtEl>
                                          <p:spTgt spid="132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320"/>
                                        </p:tgtEl>
                                        <p:attrNameLst>
                                          <p:attrName>style.visibility</p:attrName>
                                        </p:attrNameLst>
                                      </p:cBhvr>
                                      <p:to>
                                        <p:strVal val="visible"/>
                                      </p:to>
                                    </p:set>
                                    <p:animEffect transition="in" filter="fade">
                                      <p:cBhvr>
                                        <p:cTn id="21" dur="500"/>
                                        <p:tgtEl>
                                          <p:spTgt spid="1320"/>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317"/>
                                        </p:tgtEl>
                                        <p:attrNameLst>
                                          <p:attrName>style.visibility</p:attrName>
                                        </p:attrNameLst>
                                      </p:cBhvr>
                                      <p:to>
                                        <p:strVal val="visible"/>
                                      </p:to>
                                    </p:set>
                                    <p:animEffect transition="in" filter="fade">
                                      <p:cBhvr>
                                        <p:cTn id="25" dur="1000"/>
                                        <p:tgtEl>
                                          <p:spTgt spid="13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27"/>
                                        </p:tgtEl>
                                        <p:attrNameLst>
                                          <p:attrName>style.visibility</p:attrName>
                                        </p:attrNameLst>
                                      </p:cBhvr>
                                      <p:to>
                                        <p:strVal val="visible"/>
                                      </p:to>
                                    </p:set>
                                    <p:animEffect transition="in" filter="fade">
                                      <p:cBhvr>
                                        <p:cTn id="30" dur="500"/>
                                        <p:tgtEl>
                                          <p:spTgt spid="1327"/>
                                        </p:tgtEl>
                                      </p:cBhvr>
                                    </p:animEffect>
                                  </p:childTnLst>
                                </p:cTn>
                              </p:par>
                            </p:childTnLst>
                          </p:cTn>
                        </p:par>
                        <p:par>
                          <p:cTn id="31" fill="hold">
                            <p:stCondLst>
                              <p:cond delay="500"/>
                            </p:stCondLst>
                            <p:childTnLst>
                              <p:par>
                                <p:cTn id="32" presetID="23" presetClass="entr" presetSubtype="16" fill="hold" nodeType="afterEffect">
                                  <p:stCondLst>
                                    <p:cond delay="0"/>
                                  </p:stCondLst>
                                  <p:childTnLst>
                                    <p:set>
                                      <p:cBhvr>
                                        <p:cTn id="33" dur="1" fill="hold">
                                          <p:stCondLst>
                                            <p:cond delay="0"/>
                                          </p:stCondLst>
                                        </p:cTn>
                                        <p:tgtEl>
                                          <p:spTgt spid="1324"/>
                                        </p:tgtEl>
                                        <p:attrNameLst>
                                          <p:attrName>style.visibility</p:attrName>
                                        </p:attrNameLst>
                                      </p:cBhvr>
                                      <p:to>
                                        <p:strVal val="visible"/>
                                      </p:to>
                                    </p:set>
                                    <p:anim calcmode="lin" valueType="num">
                                      <p:cBhvr additive="base">
                                        <p:cTn id="34" dur="500"/>
                                        <p:tgtEl>
                                          <p:spTgt spid="1324"/>
                                        </p:tgtEl>
                                        <p:attrNameLst>
                                          <p:attrName>ppt_w</p:attrName>
                                        </p:attrNameLst>
                                      </p:cBhvr>
                                      <p:tavLst>
                                        <p:tav tm="0">
                                          <p:val>
                                            <p:strVal val="0"/>
                                          </p:val>
                                        </p:tav>
                                        <p:tav tm="100000">
                                          <p:val>
                                            <p:strVal val="#ppt_w"/>
                                          </p:val>
                                        </p:tav>
                                      </p:tavLst>
                                    </p:anim>
                                    <p:anim calcmode="lin" valueType="num">
                                      <p:cBhvr additive="base">
                                        <p:cTn id="35" dur="500"/>
                                        <p:tgtEl>
                                          <p:spTgt spid="132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0786EB66-C867-4091-BE41-0977C3162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9AC298A-B9B9-4BAB-BCF5-45A44E5BA7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81BF8F48-5FE7-4A46-8BEB-AF2AE44CD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16052D-6014-5142-BE37-E070B5814500}"/>
              </a:ext>
            </a:extLst>
          </p:cNvPr>
          <p:cNvSpPr>
            <a:spLocks noGrp="1"/>
          </p:cNvSpPr>
          <p:nvPr>
            <p:ph type="ctrTitle"/>
          </p:nvPr>
        </p:nvSpPr>
        <p:spPr>
          <a:xfrm>
            <a:off x="1524000" y="1005840"/>
            <a:ext cx="9031769" cy="2936382"/>
          </a:xfrm>
        </p:spPr>
        <p:txBody>
          <a:bodyPr>
            <a:normAutofit/>
          </a:bodyPr>
          <a:lstStyle/>
          <a:p>
            <a:r>
              <a:rPr lang="en-US" sz="6600" dirty="0" err="1"/>
              <a:t>Cuál</a:t>
            </a:r>
            <a:r>
              <a:rPr lang="en-US" sz="6600" dirty="0"/>
              <a:t> es el nuevo </a:t>
            </a:r>
            <a:r>
              <a:rPr lang="en-US" sz="6600" dirty="0" err="1"/>
              <a:t>modelo</a:t>
            </a:r>
            <a:r>
              <a:rPr lang="en-US" sz="6600" dirty="0"/>
              <a:t> de Carrera professional?</a:t>
            </a:r>
          </a:p>
        </p:txBody>
      </p:sp>
      <p:sp>
        <p:nvSpPr>
          <p:cNvPr id="3" name="Subtitle 2">
            <a:extLst>
              <a:ext uri="{FF2B5EF4-FFF2-40B4-BE49-F238E27FC236}">
                <a16:creationId xmlns:a16="http://schemas.microsoft.com/office/drawing/2014/main" id="{A45FBE9B-E146-7C4C-95C5-981F331E450C}"/>
              </a:ext>
            </a:extLst>
          </p:cNvPr>
          <p:cNvSpPr>
            <a:spLocks noGrp="1"/>
          </p:cNvSpPr>
          <p:nvPr>
            <p:ph type="subTitle" idx="1"/>
          </p:nvPr>
        </p:nvSpPr>
        <p:spPr>
          <a:xfrm>
            <a:off x="1524000" y="4034297"/>
            <a:ext cx="9031769" cy="1655762"/>
          </a:xfrm>
        </p:spPr>
        <p:txBody>
          <a:bodyPr>
            <a:normAutofit/>
          </a:bodyPr>
          <a:lstStyle/>
          <a:p>
            <a:endParaRPr lang="en-US" sz="3200"/>
          </a:p>
        </p:txBody>
      </p:sp>
      <p:grpSp>
        <p:nvGrpSpPr>
          <p:cNvPr id="48" name="Group 47">
            <a:extLst>
              <a:ext uri="{FF2B5EF4-FFF2-40B4-BE49-F238E27FC236}">
                <a16:creationId xmlns:a16="http://schemas.microsoft.com/office/drawing/2014/main" id="{117AB195-E690-4959-B435-3BC469C2CA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49" name="Rectangle 64">
              <a:extLst>
                <a:ext uri="{FF2B5EF4-FFF2-40B4-BE49-F238E27FC236}">
                  <a16:creationId xmlns:a16="http://schemas.microsoft.com/office/drawing/2014/main" id="{BBBA5550-3A7F-41FE-AEC2-85F9CA801E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6">
              <a:extLst>
                <a:ext uri="{FF2B5EF4-FFF2-40B4-BE49-F238E27FC236}">
                  <a16:creationId xmlns:a16="http://schemas.microsoft.com/office/drawing/2014/main" id="{20C75782-E825-4F5C-B9E2-269CD9E69B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4">
              <a:extLst>
                <a:ext uri="{FF2B5EF4-FFF2-40B4-BE49-F238E27FC236}">
                  <a16:creationId xmlns:a16="http://schemas.microsoft.com/office/drawing/2014/main" id="{3F6D5B3A-F638-4015-BF3D-202A166FD4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6">
              <a:extLst>
                <a:ext uri="{FF2B5EF4-FFF2-40B4-BE49-F238E27FC236}">
                  <a16:creationId xmlns:a16="http://schemas.microsoft.com/office/drawing/2014/main" id="{C8B81319-436D-4F21-ABCC-A5838F9892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4">
              <a:extLst>
                <a:ext uri="{FF2B5EF4-FFF2-40B4-BE49-F238E27FC236}">
                  <a16:creationId xmlns:a16="http://schemas.microsoft.com/office/drawing/2014/main" id="{6C0516BC-CF7B-4D50-8C67-0665D3FD9A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6">
              <a:extLst>
                <a:ext uri="{FF2B5EF4-FFF2-40B4-BE49-F238E27FC236}">
                  <a16:creationId xmlns:a16="http://schemas.microsoft.com/office/drawing/2014/main" id="{C232F28B-582E-441D-A117-D9A1A40EBC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4">
              <a:extLst>
                <a:ext uri="{FF2B5EF4-FFF2-40B4-BE49-F238E27FC236}">
                  <a16:creationId xmlns:a16="http://schemas.microsoft.com/office/drawing/2014/main" id="{5E43823E-66CA-4740-95AE-DB53C2751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6">
              <a:extLst>
                <a:ext uri="{FF2B5EF4-FFF2-40B4-BE49-F238E27FC236}">
                  <a16:creationId xmlns:a16="http://schemas.microsoft.com/office/drawing/2014/main" id="{06C1A5BC-53FF-465A-8394-81554FCDA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4">
              <a:extLst>
                <a:ext uri="{FF2B5EF4-FFF2-40B4-BE49-F238E27FC236}">
                  <a16:creationId xmlns:a16="http://schemas.microsoft.com/office/drawing/2014/main" id="{86AAA0B5-FFC7-499B-9C1B-8DFFB4F291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6">
              <a:extLst>
                <a:ext uri="{FF2B5EF4-FFF2-40B4-BE49-F238E27FC236}">
                  <a16:creationId xmlns:a16="http://schemas.microsoft.com/office/drawing/2014/main" id="{A1B55CB2-2108-462D-B109-4D76D34A82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4">
              <a:extLst>
                <a:ext uri="{FF2B5EF4-FFF2-40B4-BE49-F238E27FC236}">
                  <a16:creationId xmlns:a16="http://schemas.microsoft.com/office/drawing/2014/main" id="{9E620EE3-25FA-4C0B-9F5D-470FF51B9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6">
              <a:extLst>
                <a:ext uri="{FF2B5EF4-FFF2-40B4-BE49-F238E27FC236}">
                  <a16:creationId xmlns:a16="http://schemas.microsoft.com/office/drawing/2014/main" id="{52A5BDF8-AD17-44D3-B1C9-E165158D9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D9672DB-F953-4898-9C52-03A164FADE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63" name="Rectangle 2">
              <a:extLst>
                <a:ext uri="{FF2B5EF4-FFF2-40B4-BE49-F238E27FC236}">
                  <a16:creationId xmlns:a16="http://schemas.microsoft.com/office/drawing/2014/main" id="{BF03BEBE-5AB3-4234-9975-887E86FEDE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59">
              <a:extLst>
                <a:ext uri="{FF2B5EF4-FFF2-40B4-BE49-F238E27FC236}">
                  <a16:creationId xmlns:a16="http://schemas.microsoft.com/office/drawing/2014/main" id="{77545F09-233F-4039-B88E-8B7EE733B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2">
              <a:extLst>
                <a:ext uri="{FF2B5EF4-FFF2-40B4-BE49-F238E27FC236}">
                  <a16:creationId xmlns:a16="http://schemas.microsoft.com/office/drawing/2014/main" id="{B89D6423-0884-41BE-BAB8-0F8A9851D5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4">
              <a:extLst>
                <a:ext uri="{FF2B5EF4-FFF2-40B4-BE49-F238E27FC236}">
                  <a16:creationId xmlns:a16="http://schemas.microsoft.com/office/drawing/2014/main" id="{2316554F-5550-4E94-BF70-9B1092E2A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B3B986A6-E7CE-46D5-B7C2-E469056C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2">
              <a:extLst>
                <a:ext uri="{FF2B5EF4-FFF2-40B4-BE49-F238E27FC236}">
                  <a16:creationId xmlns:a16="http://schemas.microsoft.com/office/drawing/2014/main" id="{513E22E1-E1BD-471B-9959-02D382CDB4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59">
              <a:extLst>
                <a:ext uri="{FF2B5EF4-FFF2-40B4-BE49-F238E27FC236}">
                  <a16:creationId xmlns:a16="http://schemas.microsoft.com/office/drawing/2014/main" id="{81396781-D57E-417F-9D99-C69663C28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2">
              <a:extLst>
                <a:ext uri="{FF2B5EF4-FFF2-40B4-BE49-F238E27FC236}">
                  <a16:creationId xmlns:a16="http://schemas.microsoft.com/office/drawing/2014/main" id="{B3DCA897-9502-460C-B0A6-67548D09B7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64">
              <a:extLst>
                <a:ext uri="{FF2B5EF4-FFF2-40B4-BE49-F238E27FC236}">
                  <a16:creationId xmlns:a16="http://schemas.microsoft.com/office/drawing/2014/main" id="{009AF730-DCD4-4428-A9E9-D26FAD1420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66">
              <a:extLst>
                <a:ext uri="{FF2B5EF4-FFF2-40B4-BE49-F238E27FC236}">
                  <a16:creationId xmlns:a16="http://schemas.microsoft.com/office/drawing/2014/main" id="{72AF0F75-11D1-432A-969B-1F454307F5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2">
              <a:extLst>
                <a:ext uri="{FF2B5EF4-FFF2-40B4-BE49-F238E27FC236}">
                  <a16:creationId xmlns:a16="http://schemas.microsoft.com/office/drawing/2014/main" id="{23397648-9CC0-48EE-86FE-B819830EA2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59">
              <a:extLst>
                <a:ext uri="{FF2B5EF4-FFF2-40B4-BE49-F238E27FC236}">
                  <a16:creationId xmlns:a16="http://schemas.microsoft.com/office/drawing/2014/main" id="{5C7C485C-93D0-46DC-AD54-B0AFDAEA7A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62">
              <a:extLst>
                <a:ext uri="{FF2B5EF4-FFF2-40B4-BE49-F238E27FC236}">
                  <a16:creationId xmlns:a16="http://schemas.microsoft.com/office/drawing/2014/main" id="{BB2C71AA-96A2-4945-BE1C-17FEF965F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64">
              <a:extLst>
                <a:ext uri="{FF2B5EF4-FFF2-40B4-BE49-F238E27FC236}">
                  <a16:creationId xmlns:a16="http://schemas.microsoft.com/office/drawing/2014/main" id="{1914A3E6-8F60-4CB5-8142-47B57D38C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66">
              <a:extLst>
                <a:ext uri="{FF2B5EF4-FFF2-40B4-BE49-F238E27FC236}">
                  <a16:creationId xmlns:a16="http://schemas.microsoft.com/office/drawing/2014/main" id="{8E36D6EE-E260-44F2-8D0C-B86573A68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2">
              <a:extLst>
                <a:ext uri="{FF2B5EF4-FFF2-40B4-BE49-F238E27FC236}">
                  <a16:creationId xmlns:a16="http://schemas.microsoft.com/office/drawing/2014/main" id="{A1EDD0E7-0ACC-4782-BB65-179218A536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59">
              <a:extLst>
                <a:ext uri="{FF2B5EF4-FFF2-40B4-BE49-F238E27FC236}">
                  <a16:creationId xmlns:a16="http://schemas.microsoft.com/office/drawing/2014/main" id="{61301D83-35ED-45D9-808A-4BDADF2B22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2">
              <a:extLst>
                <a:ext uri="{FF2B5EF4-FFF2-40B4-BE49-F238E27FC236}">
                  <a16:creationId xmlns:a16="http://schemas.microsoft.com/office/drawing/2014/main" id="{8ED1BB52-7859-46C1-997C-F679C92369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4">
              <a:extLst>
                <a:ext uri="{FF2B5EF4-FFF2-40B4-BE49-F238E27FC236}">
                  <a16:creationId xmlns:a16="http://schemas.microsoft.com/office/drawing/2014/main" id="{7A5D5BB8-21AD-44D8-8793-CB4924B93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6">
              <a:extLst>
                <a:ext uri="{FF2B5EF4-FFF2-40B4-BE49-F238E27FC236}">
                  <a16:creationId xmlns:a16="http://schemas.microsoft.com/office/drawing/2014/main" id="{6B17B7F3-3D9C-4459-AF7F-6BCF13664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2">
              <a:extLst>
                <a:ext uri="{FF2B5EF4-FFF2-40B4-BE49-F238E27FC236}">
                  <a16:creationId xmlns:a16="http://schemas.microsoft.com/office/drawing/2014/main" id="{03AF9AAC-5EF8-43F6-A71F-CAACB54FF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59">
              <a:extLst>
                <a:ext uri="{FF2B5EF4-FFF2-40B4-BE49-F238E27FC236}">
                  <a16:creationId xmlns:a16="http://schemas.microsoft.com/office/drawing/2014/main" id="{F0D2C464-1C0A-4D91-9AAA-C053C895F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2">
              <a:extLst>
                <a:ext uri="{FF2B5EF4-FFF2-40B4-BE49-F238E27FC236}">
                  <a16:creationId xmlns:a16="http://schemas.microsoft.com/office/drawing/2014/main" id="{4BEDADBB-1E6E-48F0-BBF3-EB9B978FB2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4">
              <a:extLst>
                <a:ext uri="{FF2B5EF4-FFF2-40B4-BE49-F238E27FC236}">
                  <a16:creationId xmlns:a16="http://schemas.microsoft.com/office/drawing/2014/main" id="{A768E058-61D9-41D6-AC45-94D984A89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6">
              <a:extLst>
                <a:ext uri="{FF2B5EF4-FFF2-40B4-BE49-F238E27FC236}">
                  <a16:creationId xmlns:a16="http://schemas.microsoft.com/office/drawing/2014/main" id="{99718B8A-0078-45EC-9F2C-1B6E96E1B7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29760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CC411DD-A574-254F-93DF-BDD68C8958AB}"/>
              </a:ext>
            </a:extLst>
          </p:cNvPr>
          <p:cNvSpPr>
            <a:spLocks noGrp="1"/>
          </p:cNvSpPr>
          <p:nvPr>
            <p:ph type="title"/>
          </p:nvPr>
        </p:nvSpPr>
        <p:spPr>
          <a:xfrm>
            <a:off x="793662" y="386930"/>
            <a:ext cx="10066122" cy="1298448"/>
          </a:xfrm>
        </p:spPr>
        <p:txBody>
          <a:bodyPr anchor="b">
            <a:normAutofit/>
          </a:bodyPr>
          <a:lstStyle/>
          <a:p>
            <a:pPr algn="ctr"/>
            <a:r>
              <a:rPr lang="en-US" b="1" dirty="0" err="1"/>
              <a:t>Nosotros</a:t>
            </a:r>
            <a:r>
              <a:rPr lang="en-US" b="1" dirty="0"/>
              <a:t> </a:t>
            </a:r>
            <a:r>
              <a:rPr lang="en-US" b="1" dirty="0" err="1"/>
              <a:t>ayudamos</a:t>
            </a:r>
            <a:r>
              <a:rPr lang="en-US" b="1" dirty="0"/>
              <a:t> a la </a:t>
            </a:r>
            <a:r>
              <a:rPr lang="en-US" b="1" dirty="0" err="1"/>
              <a:t>gente</a:t>
            </a:r>
            <a:r>
              <a:rPr lang="en-US" b="1" dirty="0"/>
              <a:t> a </a:t>
            </a:r>
            <a:r>
              <a:rPr lang="en-US" b="1" dirty="0" err="1"/>
              <a:t>construir</a:t>
            </a:r>
            <a:r>
              <a:rPr lang="en-US" b="1" dirty="0"/>
              <a:t> y a </a:t>
            </a:r>
            <a:r>
              <a:rPr lang="en-US" b="1" dirty="0" err="1"/>
              <a:t>proteger</a:t>
            </a:r>
            <a:r>
              <a:rPr lang="en-US" b="1" dirty="0"/>
              <a:t> </a:t>
            </a:r>
            <a:r>
              <a:rPr lang="en-US" b="1" dirty="0" err="1"/>
              <a:t>su</a:t>
            </a:r>
            <a:r>
              <a:rPr lang="en-US" b="1" dirty="0"/>
              <a:t> </a:t>
            </a:r>
            <a:r>
              <a:rPr lang="en-US" b="1" dirty="0" err="1"/>
              <a:t>patrimonio</a:t>
            </a:r>
            <a:endParaRPr lang="en-US" b="1" dirty="0"/>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F2BB46E-1D3D-264C-BB52-909C86A1BEA4}"/>
              </a:ext>
            </a:extLst>
          </p:cNvPr>
          <p:cNvSpPr>
            <a:spLocks noGrp="1"/>
          </p:cNvSpPr>
          <p:nvPr>
            <p:ph idx="1"/>
          </p:nvPr>
        </p:nvSpPr>
        <p:spPr>
          <a:xfrm>
            <a:off x="793661" y="2599509"/>
            <a:ext cx="4530898" cy="3639450"/>
          </a:xfrm>
        </p:spPr>
        <p:txBody>
          <a:bodyPr anchor="ctr">
            <a:normAutofit/>
          </a:bodyPr>
          <a:lstStyle/>
          <a:p>
            <a:endParaRPr lang="en-US" sz="3200" dirty="0"/>
          </a:p>
          <a:p>
            <a:pPr marL="0" indent="0">
              <a:buNone/>
            </a:pPr>
            <a:r>
              <a:rPr lang="en-US" sz="3200" dirty="0" err="1"/>
              <a:t>Educando</a:t>
            </a:r>
            <a:r>
              <a:rPr lang="en-US" sz="3200" dirty="0"/>
              <a:t> </a:t>
            </a:r>
            <a:r>
              <a:rPr lang="en-US" sz="3200" dirty="0" err="1"/>
              <a:t>consumidores</a:t>
            </a:r>
            <a:r>
              <a:rPr lang="en-US" sz="3200" dirty="0"/>
              <a:t> para que </a:t>
            </a:r>
            <a:r>
              <a:rPr lang="en-US" sz="3200" dirty="0" err="1"/>
              <a:t>cada</a:t>
            </a:r>
            <a:r>
              <a:rPr lang="en-US" sz="3200" dirty="0"/>
              <a:t> </a:t>
            </a:r>
            <a:r>
              <a:rPr lang="en-US" sz="3200" dirty="0" err="1"/>
              <a:t>familia</a:t>
            </a:r>
            <a:r>
              <a:rPr lang="en-US" sz="3200" dirty="0"/>
              <a:t> </a:t>
            </a:r>
            <a:r>
              <a:rPr lang="en-US" sz="3200" dirty="0" err="1"/>
              <a:t>en</a:t>
            </a:r>
            <a:r>
              <a:rPr lang="en-US" sz="3200" dirty="0"/>
              <a:t> </a:t>
            </a:r>
            <a:r>
              <a:rPr lang="en-US" sz="3200" dirty="0" err="1"/>
              <a:t>Norteamerica</a:t>
            </a:r>
            <a:r>
              <a:rPr lang="en-US" sz="3200" dirty="0"/>
              <a:t> </a:t>
            </a:r>
            <a:r>
              <a:rPr lang="en-US" sz="3200" dirty="0" err="1"/>
              <a:t>alcance</a:t>
            </a:r>
            <a:r>
              <a:rPr lang="en-US" sz="3200" dirty="0"/>
              <a:t> la </a:t>
            </a:r>
            <a:r>
              <a:rPr lang="en-US" sz="3200" dirty="0" err="1"/>
              <a:t>libertad</a:t>
            </a:r>
            <a:r>
              <a:rPr lang="en-US" sz="3200" dirty="0"/>
              <a:t> </a:t>
            </a:r>
            <a:r>
              <a:rPr lang="en-US" sz="3200" dirty="0" err="1"/>
              <a:t>financiera</a:t>
            </a:r>
            <a:endParaRPr lang="en-US" sz="3200" dirty="0"/>
          </a:p>
        </p:txBody>
      </p:sp>
      <p:pic>
        <p:nvPicPr>
          <p:cNvPr id="7" name="Graphic 6" descr="Dollar">
            <a:extLst>
              <a:ext uri="{FF2B5EF4-FFF2-40B4-BE49-F238E27FC236}">
                <a16:creationId xmlns:a16="http://schemas.microsoft.com/office/drawing/2014/main" id="{E1480ECB-241A-4F64-AF5B-CD374E3325D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9548" y="2484255"/>
            <a:ext cx="3714244" cy="3714244"/>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558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sp>
        <p:nvSpPr>
          <p:cNvPr id="946" name="Google Shape;946;p112"/>
          <p:cNvSpPr/>
          <p:nvPr/>
        </p:nvSpPr>
        <p:spPr>
          <a:xfrm>
            <a:off x="0" y="0"/>
            <a:ext cx="12192000" cy="6871261"/>
          </a:xfrm>
          <a:prstGeom prst="rect">
            <a:avLst/>
          </a:prstGeom>
          <a:solidFill>
            <a:schemeClr val="lt1"/>
          </a:solidFill>
          <a:ln>
            <a:noFill/>
          </a:ln>
        </p:spPr>
        <p:txBody>
          <a:bodyPr spcFirstLastPara="1" wrap="square" lIns="121900" tIns="60933" rIns="121900" bIns="60933" anchor="ctr" anchorCtr="0">
            <a:noAutofit/>
          </a:bodyPr>
          <a:lstStyle/>
          <a:p>
            <a:pPr algn="ctr" defTabSz="1219170" hangingPunct="1">
              <a:buClr>
                <a:srgbClr val="FFFFFF"/>
              </a:buClr>
              <a:buSzPts val="1800"/>
            </a:pPr>
            <a:endParaRPr sz="2400">
              <a:solidFill>
                <a:srgbClr val="FFFFFF"/>
              </a:solidFill>
              <a:latin typeface="Calibri"/>
              <a:ea typeface="Calibri"/>
              <a:cs typeface="Calibri"/>
              <a:sym typeface="Calibri"/>
            </a:endParaRPr>
          </a:p>
        </p:txBody>
      </p:sp>
      <p:pic>
        <p:nvPicPr>
          <p:cNvPr id="947" name="Google Shape;947;p112"/>
          <p:cNvPicPr preferRelativeResize="0"/>
          <p:nvPr/>
        </p:nvPicPr>
        <p:blipFill rotWithShape="1">
          <a:blip r:embed="rId3">
            <a:alphaModFix/>
          </a:blip>
          <a:srcRect/>
          <a:stretch/>
        </p:blipFill>
        <p:spPr>
          <a:xfrm>
            <a:off x="1228443" y="3"/>
            <a:ext cx="9479268" cy="6265796"/>
          </a:xfrm>
          <a:prstGeom prst="rect">
            <a:avLst/>
          </a:prstGeom>
          <a:noFill/>
          <a:ln>
            <a:noFill/>
          </a:ln>
        </p:spPr>
      </p:pic>
      <p:sp>
        <p:nvSpPr>
          <p:cNvPr id="948" name="Google Shape;948;p112"/>
          <p:cNvSpPr txBox="1"/>
          <p:nvPr/>
        </p:nvSpPr>
        <p:spPr>
          <a:xfrm>
            <a:off x="206504" y="6324529"/>
            <a:ext cx="11865832" cy="533468"/>
          </a:xfrm>
          <a:prstGeom prst="rect">
            <a:avLst/>
          </a:prstGeom>
          <a:noFill/>
          <a:ln>
            <a:noFill/>
          </a:ln>
        </p:spPr>
        <p:txBody>
          <a:bodyPr spcFirstLastPara="1" wrap="square" lIns="121900" tIns="60933" rIns="121900" bIns="60933" anchor="t" anchorCtr="0">
            <a:noAutofit/>
          </a:bodyPr>
          <a:lstStyle/>
          <a:p>
            <a:pPr algn="ctr" defTabSz="1219170" hangingPunct="1">
              <a:buClr>
                <a:srgbClr val="595959"/>
              </a:buClr>
              <a:buSzPts val="1000"/>
            </a:pPr>
            <a:r>
              <a:rPr lang="en" sz="1333">
                <a:solidFill>
                  <a:srgbClr val="595959"/>
                </a:solidFill>
                <a:latin typeface="Arial Narrow"/>
                <a:ea typeface="Arial Narrow"/>
                <a:cs typeface="Arial Narrow"/>
                <a:sym typeface="Arial Narrow"/>
              </a:rPr>
              <a:t>Not all products and services are available in all states, territories, or the District of Columbia. A representative's ability to offer products from the companies listed is subject to state and federal licensing and certification requirements. Please refer to the </a:t>
            </a:r>
            <a:r>
              <a:rPr lang="en" sz="1333" b="1">
                <a:solidFill>
                  <a:srgbClr val="595959"/>
                </a:solidFill>
                <a:latin typeface="Arial Narrow"/>
                <a:ea typeface="Arial Narrow"/>
                <a:cs typeface="Arial Narrow"/>
                <a:sym typeface="Arial Narrow"/>
              </a:rPr>
              <a:t>Important End Notes</a:t>
            </a:r>
            <a:r>
              <a:rPr lang="en" sz="1333">
                <a:solidFill>
                  <a:srgbClr val="595959"/>
                </a:solidFill>
                <a:latin typeface="Arial Narrow"/>
                <a:ea typeface="Arial Narrow"/>
                <a:cs typeface="Arial Narrow"/>
                <a:sym typeface="Arial Narrow"/>
              </a:rPr>
              <a:t> for additional details about the contractual arrangements and company affiliations detailed above.</a:t>
            </a:r>
            <a:endParaRPr sz="1867">
              <a:latin typeface="Arial"/>
              <a:cs typeface="Arial"/>
              <a:sym typeface="Arial"/>
            </a:endParaRPr>
          </a:p>
        </p:txBody>
      </p:sp>
      <p:sp>
        <p:nvSpPr>
          <p:cNvPr id="949" name="Google Shape;949;p112"/>
          <p:cNvSpPr txBox="1">
            <a:spLocks noGrp="1"/>
          </p:cNvSpPr>
          <p:nvPr>
            <p:ph type="sldNum" sz="quarter" idx="12"/>
          </p:nvPr>
        </p:nvSpPr>
        <p:spPr>
          <a:xfrm>
            <a:off x="0" y="6501560"/>
            <a:ext cx="2844800" cy="365125"/>
          </a:xfrm>
          <a:prstGeom prst="rect">
            <a:avLst/>
          </a:prstGeom>
          <a:noFill/>
          <a:ln>
            <a:noFill/>
          </a:ln>
        </p:spPr>
        <p:txBody>
          <a:bodyPr spcFirstLastPara="1" wrap="square" lIns="121900" tIns="60933" rIns="121900" bIns="60933" anchor="ctr" anchorCtr="0">
            <a:noAutofit/>
          </a:bodyPr>
          <a:lstStyle/>
          <a:p>
            <a:pPr defTabSz="1219170" hangingPunct="1">
              <a:buClr>
                <a:srgbClr val="A5A5A5"/>
              </a:buClr>
              <a:buSzPts val="1000"/>
            </a:pPr>
            <a:fld id="{00000000-1234-1234-1234-123412341234}" type="slidenum">
              <a:rPr lang="en"/>
              <a:pPr defTabSz="1219170" hangingPunct="1">
                <a:buClr>
                  <a:srgbClr val="A5A5A5"/>
                </a:buClr>
                <a:buSzPts val="1000"/>
              </a:pPr>
              <a:t>21</a:t>
            </a:fld>
            <a:endParaRPr/>
          </a:p>
        </p:txBody>
      </p:sp>
      <p:sp>
        <p:nvSpPr>
          <p:cNvPr id="950" name="Google Shape;950;p112"/>
          <p:cNvSpPr txBox="1"/>
          <p:nvPr/>
        </p:nvSpPr>
        <p:spPr>
          <a:xfrm>
            <a:off x="4879084" y="2512567"/>
            <a:ext cx="2643200" cy="1255392"/>
          </a:xfrm>
          <a:prstGeom prst="rect">
            <a:avLst/>
          </a:prstGeom>
          <a:solidFill>
            <a:srgbClr val="F3F3F3"/>
          </a:solidFill>
          <a:ln>
            <a:noFill/>
          </a:ln>
        </p:spPr>
        <p:txBody>
          <a:bodyPr spcFirstLastPara="1" wrap="square" lIns="121900" tIns="60933" rIns="121900" bIns="60933" anchor="t" anchorCtr="0">
            <a:noAutofit/>
          </a:bodyPr>
          <a:lstStyle/>
          <a:p>
            <a:pPr algn="ctr" defTabSz="1219170" hangingPunct="1">
              <a:buClr>
                <a:srgbClr val="000000"/>
              </a:buClr>
              <a:buSzPts val="1800"/>
            </a:pPr>
            <a:r>
              <a:rPr lang="en-US" b="1" dirty="0" err="1">
                <a:latin typeface="Calibri"/>
                <a:ea typeface="Calibri"/>
                <a:cs typeface="Calibri"/>
                <a:sym typeface="Calibri"/>
              </a:rPr>
              <a:t>Nosotros</a:t>
            </a:r>
            <a:r>
              <a:rPr lang="en-US" b="1" dirty="0">
                <a:latin typeface="Calibri"/>
                <a:ea typeface="Calibri"/>
                <a:cs typeface="Calibri"/>
                <a:sym typeface="Calibri"/>
              </a:rPr>
              <a:t> </a:t>
            </a:r>
            <a:r>
              <a:rPr lang="en-US" b="1" dirty="0" err="1">
                <a:latin typeface="Calibri"/>
                <a:ea typeface="Calibri"/>
                <a:cs typeface="Calibri"/>
                <a:sym typeface="Calibri"/>
              </a:rPr>
              <a:t>representamos</a:t>
            </a:r>
            <a:r>
              <a:rPr lang="en-US" b="1" dirty="0">
                <a:latin typeface="Calibri"/>
                <a:ea typeface="Calibri"/>
                <a:cs typeface="Calibri"/>
                <a:sym typeface="Calibri"/>
              </a:rPr>
              <a:t> </a:t>
            </a:r>
            <a:r>
              <a:rPr lang="en-US" b="1" dirty="0" err="1">
                <a:latin typeface="Calibri"/>
                <a:ea typeface="Calibri"/>
                <a:cs typeface="Calibri"/>
                <a:sym typeface="Calibri"/>
              </a:rPr>
              <a:t>productos</a:t>
            </a:r>
            <a:r>
              <a:rPr lang="en-US" b="1" dirty="0">
                <a:latin typeface="Calibri"/>
                <a:ea typeface="Calibri"/>
                <a:cs typeface="Calibri"/>
                <a:sym typeface="Calibri"/>
              </a:rPr>
              <a:t> de los </a:t>
            </a:r>
            <a:r>
              <a:rPr lang="en-US" b="1" dirty="0" err="1">
                <a:latin typeface="Calibri"/>
                <a:ea typeface="Calibri"/>
                <a:cs typeface="Calibri"/>
                <a:sym typeface="Calibri"/>
              </a:rPr>
              <a:t>mayores</a:t>
            </a:r>
            <a:r>
              <a:rPr lang="en-US" b="1" dirty="0">
                <a:latin typeface="Calibri"/>
                <a:ea typeface="Calibri"/>
                <a:cs typeface="Calibri"/>
                <a:sym typeface="Calibri"/>
              </a:rPr>
              <a:t> </a:t>
            </a:r>
            <a:r>
              <a:rPr lang="en-US" b="1" dirty="0" err="1">
                <a:latin typeface="Calibri"/>
                <a:ea typeface="Calibri"/>
                <a:cs typeface="Calibri"/>
                <a:sym typeface="Calibri"/>
              </a:rPr>
              <a:t>proveedores</a:t>
            </a:r>
            <a:r>
              <a:rPr lang="en-US" b="1" dirty="0">
                <a:latin typeface="Calibri"/>
                <a:ea typeface="Calibri"/>
                <a:cs typeface="Calibri"/>
                <a:sym typeface="Calibri"/>
              </a:rPr>
              <a:t> </a:t>
            </a:r>
            <a:r>
              <a:rPr lang="en-US" b="1" dirty="0" err="1">
                <a:latin typeface="Calibri"/>
                <a:ea typeface="Calibri"/>
                <a:cs typeface="Calibri"/>
                <a:sym typeface="Calibri"/>
              </a:rPr>
              <a:t>financieros</a:t>
            </a:r>
            <a:endParaRPr b="1" dirty="0">
              <a:latin typeface="Calibri"/>
              <a:ea typeface="Calibri"/>
              <a:cs typeface="Calibri"/>
              <a:sym typeface="Calibri"/>
            </a:endParaRPr>
          </a:p>
        </p:txBody>
      </p:sp>
    </p:spTree>
    <p:extLst>
      <p:ext uri="{BB962C8B-B14F-4D97-AF65-F5344CB8AC3E}">
        <p14:creationId xmlns:p14="http://schemas.microsoft.com/office/powerpoint/2010/main" val="3811777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sp>
        <p:nvSpPr>
          <p:cNvPr id="888" name="Google Shape;888;p109"/>
          <p:cNvSpPr/>
          <p:nvPr/>
        </p:nvSpPr>
        <p:spPr>
          <a:xfrm rot="-5400000">
            <a:off x="5767495" y="-3003975"/>
            <a:ext cx="657044" cy="10853819"/>
          </a:xfrm>
          <a:prstGeom prst="roundRect">
            <a:avLst>
              <a:gd name="adj" fmla="val 5850"/>
            </a:avLst>
          </a:prstGeom>
          <a:solidFill>
            <a:srgbClr val="1C7DB7"/>
          </a:solidFill>
          <a:ln w="38100" cap="flat" cmpd="sng">
            <a:solidFill>
              <a:srgbClr val="1C7DB7"/>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400"/>
            </a:pPr>
            <a:endParaRPr sz="3200">
              <a:solidFill>
                <a:srgbClr val="CC0000"/>
              </a:solidFill>
              <a:latin typeface="Trebuchet MS"/>
              <a:ea typeface="Trebuchet MS"/>
              <a:cs typeface="Trebuchet MS"/>
              <a:sym typeface="Trebuchet MS"/>
            </a:endParaRPr>
          </a:p>
        </p:txBody>
      </p:sp>
      <p:sp>
        <p:nvSpPr>
          <p:cNvPr id="889" name="Google Shape;889;p109"/>
          <p:cNvSpPr txBox="1">
            <a:spLocks noGrp="1"/>
          </p:cNvSpPr>
          <p:nvPr>
            <p:ph idx="1"/>
          </p:nvPr>
        </p:nvSpPr>
        <p:spPr>
          <a:xfrm>
            <a:off x="1131291" y="2162657"/>
            <a:ext cx="10251412" cy="501347"/>
          </a:xfrm>
          <a:prstGeom prst="rect">
            <a:avLst/>
          </a:prstGeom>
          <a:noFill/>
          <a:ln>
            <a:noFill/>
          </a:ln>
        </p:spPr>
        <p:txBody>
          <a:bodyPr spcFirstLastPara="1" wrap="square" lIns="121900" tIns="60933" rIns="121900" bIns="60933" anchor="t" anchorCtr="0">
            <a:noAutofit/>
          </a:bodyPr>
          <a:lstStyle/>
          <a:p>
            <a:pPr marL="0" indent="0">
              <a:spcBef>
                <a:spcPts val="0"/>
              </a:spcBef>
              <a:buClr>
                <a:schemeClr val="lt1"/>
              </a:buClr>
              <a:buSzPts val="2000"/>
              <a:buNone/>
            </a:pPr>
            <a:r>
              <a:rPr lang="en" sz="2667" b="1" dirty="0">
                <a:solidFill>
                  <a:schemeClr val="lt1"/>
                </a:solidFill>
              </a:rPr>
              <a:t>1. </a:t>
            </a:r>
            <a:r>
              <a:rPr lang="en" sz="2667" b="1" dirty="0" err="1">
                <a:solidFill>
                  <a:schemeClr val="lt1"/>
                </a:solidFill>
              </a:rPr>
              <a:t>Vamos</a:t>
            </a:r>
            <a:r>
              <a:rPr lang="en" sz="2667" b="1" dirty="0">
                <a:solidFill>
                  <a:schemeClr val="lt1"/>
                </a:solidFill>
              </a:rPr>
              <a:t> y </a:t>
            </a:r>
            <a:r>
              <a:rPr lang="en" sz="2667" b="1" dirty="0" err="1">
                <a:solidFill>
                  <a:schemeClr val="lt1"/>
                </a:solidFill>
              </a:rPr>
              <a:t>presentamos</a:t>
            </a:r>
            <a:r>
              <a:rPr lang="en" sz="2667" b="1" dirty="0">
                <a:solidFill>
                  <a:schemeClr val="lt1"/>
                </a:solidFill>
              </a:rPr>
              <a:t> </a:t>
            </a:r>
            <a:r>
              <a:rPr lang="en" sz="2667" b="1" dirty="0" err="1">
                <a:solidFill>
                  <a:schemeClr val="lt1"/>
                </a:solidFill>
              </a:rPr>
              <a:t>en</a:t>
            </a:r>
            <a:r>
              <a:rPr lang="en" sz="2667" b="1" dirty="0">
                <a:solidFill>
                  <a:schemeClr val="lt1"/>
                </a:solidFill>
              </a:rPr>
              <a:t> </a:t>
            </a:r>
            <a:r>
              <a:rPr lang="en" sz="2667" b="1" dirty="0" err="1">
                <a:solidFill>
                  <a:schemeClr val="lt1"/>
                </a:solidFill>
              </a:rPr>
              <a:t>línea</a:t>
            </a:r>
            <a:r>
              <a:rPr lang="en" sz="2667" b="1" dirty="0">
                <a:solidFill>
                  <a:schemeClr val="lt1"/>
                </a:solidFill>
              </a:rPr>
              <a:t> </a:t>
            </a:r>
            <a:r>
              <a:rPr lang="en" sz="2667" b="1" dirty="0" err="1">
                <a:solidFill>
                  <a:schemeClr val="lt1"/>
                </a:solidFill>
              </a:rPr>
              <a:t>directamente</a:t>
            </a:r>
            <a:r>
              <a:rPr lang="en" sz="2667" b="1" dirty="0">
                <a:solidFill>
                  <a:schemeClr val="lt1"/>
                </a:solidFill>
              </a:rPr>
              <a:t> </a:t>
            </a:r>
            <a:r>
              <a:rPr lang="en" sz="2667" b="1" dirty="0" err="1">
                <a:solidFill>
                  <a:schemeClr val="lt1"/>
                </a:solidFill>
              </a:rPr>
              <a:t>en</a:t>
            </a:r>
            <a:r>
              <a:rPr lang="en" sz="2667" b="1" dirty="0">
                <a:solidFill>
                  <a:schemeClr val="lt1"/>
                </a:solidFill>
              </a:rPr>
              <a:t> sus casas</a:t>
            </a:r>
            <a:endParaRPr dirty="0"/>
          </a:p>
        </p:txBody>
      </p:sp>
      <p:sp>
        <p:nvSpPr>
          <p:cNvPr id="891" name="Google Shape;891;p109"/>
          <p:cNvSpPr txBox="1">
            <a:spLocks noGrp="1"/>
          </p:cNvSpPr>
          <p:nvPr>
            <p:ph type="sldNum" sz="quarter" idx="12"/>
          </p:nvPr>
        </p:nvSpPr>
        <p:spPr>
          <a:xfrm>
            <a:off x="0" y="6487728"/>
            <a:ext cx="2844800" cy="365125"/>
          </a:xfrm>
          <a:prstGeom prst="rect">
            <a:avLst/>
          </a:prstGeom>
          <a:noFill/>
          <a:ln>
            <a:noFill/>
          </a:ln>
        </p:spPr>
        <p:txBody>
          <a:bodyPr spcFirstLastPara="1" wrap="square" lIns="121900" tIns="60933" rIns="121900" bIns="60933" anchor="ctr" anchorCtr="0">
            <a:noAutofit/>
          </a:bodyPr>
          <a:lstStyle/>
          <a:p>
            <a:pPr defTabSz="1219170" hangingPunct="1">
              <a:buClr>
                <a:srgbClr val="A5A5A5"/>
              </a:buClr>
              <a:buSzPts val="1000"/>
            </a:pPr>
            <a:fld id="{00000000-1234-1234-1234-123412341234}" type="slidenum">
              <a:rPr lang="en"/>
              <a:pPr defTabSz="1219170" hangingPunct="1">
                <a:buClr>
                  <a:srgbClr val="A5A5A5"/>
                </a:buClr>
                <a:buSzPts val="1000"/>
              </a:pPr>
              <a:t>22</a:t>
            </a:fld>
            <a:endParaRPr/>
          </a:p>
        </p:txBody>
      </p:sp>
      <p:sp>
        <p:nvSpPr>
          <p:cNvPr id="890" name="Google Shape;890;p109"/>
          <p:cNvSpPr txBox="1"/>
          <p:nvPr/>
        </p:nvSpPr>
        <p:spPr>
          <a:xfrm>
            <a:off x="939800" y="1423478"/>
            <a:ext cx="10325101" cy="564449"/>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99"/>
              </a:buClr>
              <a:buSzPts val="2000"/>
            </a:pPr>
            <a:r>
              <a:rPr lang="en" sz="2667" b="1" dirty="0" err="1">
                <a:latin typeface="Helvetica Neue"/>
                <a:ea typeface="Helvetica Neue"/>
                <a:cs typeface="Helvetica Neue"/>
                <a:sym typeface="Helvetica Neue"/>
              </a:rPr>
              <a:t>Aquí</a:t>
            </a:r>
            <a:r>
              <a:rPr lang="en" sz="2667" b="1" dirty="0">
                <a:latin typeface="Helvetica Neue"/>
                <a:ea typeface="Helvetica Neue"/>
                <a:cs typeface="Helvetica Neue"/>
                <a:sym typeface="Helvetica Neue"/>
              </a:rPr>
              <a:t> </a:t>
            </a:r>
            <a:r>
              <a:rPr lang="en" sz="2667" b="1" dirty="0" err="1">
                <a:latin typeface="Helvetica Neue"/>
                <a:ea typeface="Helvetica Neue"/>
                <a:cs typeface="Helvetica Neue"/>
                <a:sym typeface="Helvetica Neue"/>
              </a:rPr>
              <a:t>esta</a:t>
            </a:r>
            <a:r>
              <a:rPr lang="en" sz="2667" b="1" dirty="0">
                <a:latin typeface="Helvetica Neue"/>
                <a:ea typeface="Helvetica Neue"/>
                <a:cs typeface="Helvetica Neue"/>
                <a:sym typeface="Helvetica Neue"/>
              </a:rPr>
              <a:t> por </a:t>
            </a:r>
            <a:r>
              <a:rPr lang="en" sz="2667" b="1" dirty="0" err="1">
                <a:latin typeface="Helvetica Neue"/>
                <a:ea typeface="Helvetica Neue"/>
                <a:cs typeface="Helvetica Neue"/>
                <a:sym typeface="Helvetica Neue"/>
              </a:rPr>
              <a:t>qué</a:t>
            </a:r>
            <a:r>
              <a:rPr lang="en" sz="2667" b="1" dirty="0">
                <a:latin typeface="Helvetica Neue"/>
                <a:ea typeface="Helvetica Neue"/>
                <a:cs typeface="Helvetica Neue"/>
                <a:sym typeface="Helvetica Neue"/>
              </a:rPr>
              <a:t> </a:t>
            </a:r>
            <a:r>
              <a:rPr lang="en" sz="2667" b="1" dirty="0" err="1">
                <a:latin typeface="Helvetica Neue"/>
                <a:ea typeface="Helvetica Neue"/>
                <a:cs typeface="Helvetica Neue"/>
                <a:sym typeface="Helvetica Neue"/>
              </a:rPr>
              <a:t>hacemos</a:t>
            </a:r>
            <a:r>
              <a:rPr lang="en" sz="2667" b="1" dirty="0">
                <a:latin typeface="Helvetica Neue"/>
                <a:ea typeface="Helvetica Neue"/>
                <a:cs typeface="Helvetica Neue"/>
                <a:sym typeface="Helvetica Neue"/>
              </a:rPr>
              <a:t> la </a:t>
            </a:r>
            <a:r>
              <a:rPr lang="en" sz="2667" b="1" dirty="0" err="1">
                <a:latin typeface="Helvetica Neue"/>
                <a:ea typeface="Helvetica Neue"/>
                <a:cs typeface="Helvetica Neue"/>
                <a:sym typeface="Helvetica Neue"/>
              </a:rPr>
              <a:t>diferencia</a:t>
            </a:r>
            <a:endParaRPr sz="2667" baseline="30000" dirty="0">
              <a:latin typeface="Helvetica Neue"/>
              <a:ea typeface="Helvetica Neue"/>
              <a:cs typeface="Helvetica Neue"/>
              <a:sym typeface="Helvetica Neue"/>
            </a:endParaRPr>
          </a:p>
        </p:txBody>
      </p:sp>
      <p:grpSp>
        <p:nvGrpSpPr>
          <p:cNvPr id="892" name="Google Shape;892;p109"/>
          <p:cNvGrpSpPr/>
          <p:nvPr/>
        </p:nvGrpSpPr>
        <p:grpSpPr>
          <a:xfrm>
            <a:off x="669097" y="3755424"/>
            <a:ext cx="10853819" cy="676501"/>
            <a:chOff x="501823" y="3213876"/>
            <a:chExt cx="8140364" cy="507376"/>
          </a:xfrm>
        </p:grpSpPr>
        <p:sp>
          <p:nvSpPr>
            <p:cNvPr id="893" name="Google Shape;893;p109"/>
            <p:cNvSpPr/>
            <p:nvPr/>
          </p:nvSpPr>
          <p:spPr>
            <a:xfrm rot="-5400000">
              <a:off x="4325613" y="-609914"/>
              <a:ext cx="492783" cy="8140364"/>
            </a:xfrm>
            <a:prstGeom prst="roundRect">
              <a:avLst>
                <a:gd name="adj" fmla="val 5850"/>
              </a:avLst>
            </a:prstGeom>
            <a:solidFill>
              <a:srgbClr val="1C7DB7"/>
            </a:solidFill>
            <a:ln w="38100" cap="flat" cmpd="sng">
              <a:solidFill>
                <a:srgbClr val="1C7DB7"/>
              </a:solidFill>
              <a:prstDash val="solid"/>
              <a:round/>
              <a:headEnd type="none" w="sm" len="sm"/>
              <a:tailEnd type="none" w="sm" len="sm"/>
            </a:ln>
          </p:spPr>
          <p:txBody>
            <a:bodyPr spcFirstLastPara="1" wrap="square" lIns="121900" tIns="60933" rIns="121900" bIns="60933" anchor="ctr" anchorCtr="0">
              <a:noAutofit/>
            </a:bodyPr>
            <a:lstStyle/>
            <a:p>
              <a:pP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894" name="Google Shape;894;p109"/>
            <p:cNvSpPr txBox="1"/>
            <p:nvPr/>
          </p:nvSpPr>
          <p:spPr>
            <a:xfrm>
              <a:off x="848467" y="3261458"/>
              <a:ext cx="7688560" cy="459794"/>
            </a:xfrm>
            <a:prstGeom prst="rect">
              <a:avLst/>
            </a:prstGeom>
            <a:noFill/>
            <a:ln>
              <a:noFill/>
            </a:ln>
          </p:spPr>
          <p:txBody>
            <a:bodyPr spcFirstLastPara="1" wrap="square" lIns="121900" tIns="60933" rIns="121900" bIns="60933" anchor="t" anchorCtr="0">
              <a:noAutofit/>
            </a:bodyPr>
            <a:lstStyle/>
            <a:p>
              <a:pPr defTabSz="1219170" hangingPunct="1">
                <a:buClr>
                  <a:srgbClr val="FFFFFF"/>
                </a:buClr>
                <a:buSzPts val="2000"/>
              </a:pPr>
              <a:r>
                <a:rPr lang="en" sz="2667" b="1" dirty="0">
                  <a:solidFill>
                    <a:srgbClr val="FFFFFF"/>
                  </a:solidFill>
                  <a:latin typeface="Helvetica Neue"/>
                  <a:ea typeface="Helvetica Neue"/>
                  <a:cs typeface="Helvetica Neue"/>
                  <a:sym typeface="Helvetica Neue"/>
                </a:rPr>
                <a:t>3. </a:t>
              </a:r>
              <a:r>
                <a:rPr lang="en" sz="2667" b="1" dirty="0" err="1">
                  <a:solidFill>
                    <a:srgbClr val="FFFFFF"/>
                  </a:solidFill>
                  <a:latin typeface="Helvetica Neue"/>
                  <a:ea typeface="Helvetica Neue"/>
                  <a:cs typeface="Helvetica Neue"/>
                  <a:sym typeface="Helvetica Neue"/>
                </a:rPr>
                <a:t>Proveemos</a:t>
              </a:r>
              <a:r>
                <a:rPr lang="en" sz="2667" b="1" dirty="0">
                  <a:solidFill>
                    <a:srgbClr val="FFFFFF"/>
                  </a:solidFill>
                  <a:latin typeface="Helvetica Neue"/>
                  <a:ea typeface="Helvetica Neue"/>
                  <a:cs typeface="Helvetica Neue"/>
                  <a:sym typeface="Helvetica Neue"/>
                </a:rPr>
                <a:t> </a:t>
              </a:r>
              <a:r>
                <a:rPr lang="en" sz="2667" b="1" dirty="0" err="1">
                  <a:solidFill>
                    <a:srgbClr val="FFFFFF"/>
                  </a:solidFill>
                  <a:latin typeface="Helvetica Neue"/>
                  <a:ea typeface="Helvetica Neue"/>
                  <a:cs typeface="Helvetica Neue"/>
                  <a:sym typeface="Helvetica Neue"/>
                </a:rPr>
                <a:t>educación</a:t>
              </a:r>
              <a:r>
                <a:rPr lang="en" sz="2667" b="1" dirty="0">
                  <a:solidFill>
                    <a:srgbClr val="FFFFFF"/>
                  </a:solidFill>
                  <a:latin typeface="Helvetica Neue"/>
                  <a:ea typeface="Helvetica Neue"/>
                  <a:cs typeface="Helvetica Neue"/>
                  <a:sym typeface="Helvetica Neue"/>
                </a:rPr>
                <a:t> </a:t>
              </a:r>
              <a:r>
                <a:rPr lang="en" sz="2667" b="1" dirty="0" err="1">
                  <a:solidFill>
                    <a:srgbClr val="FFFFFF"/>
                  </a:solidFill>
                  <a:latin typeface="Helvetica Neue"/>
                  <a:ea typeface="Helvetica Neue"/>
                  <a:cs typeface="Helvetica Neue"/>
                  <a:sym typeface="Helvetica Neue"/>
                </a:rPr>
                <a:t>financiera</a:t>
              </a:r>
              <a:r>
                <a:rPr lang="en" sz="2667" b="1" dirty="0">
                  <a:solidFill>
                    <a:srgbClr val="FFFFFF"/>
                  </a:solidFill>
                  <a:latin typeface="Helvetica Neue"/>
                  <a:ea typeface="Helvetica Neue"/>
                  <a:cs typeface="Helvetica Neue"/>
                  <a:sym typeface="Helvetica Neue"/>
                </a:rPr>
                <a:t> y </a:t>
              </a:r>
              <a:r>
                <a:rPr lang="en" sz="2667" b="1" dirty="0" err="1">
                  <a:solidFill>
                    <a:srgbClr val="FFFFFF"/>
                  </a:solidFill>
                  <a:latin typeface="Helvetica Neue"/>
                  <a:ea typeface="Helvetica Neue"/>
                  <a:cs typeface="Helvetica Neue"/>
                  <a:sym typeface="Helvetica Neue"/>
                </a:rPr>
                <a:t>hacemos</a:t>
              </a:r>
              <a:r>
                <a:rPr lang="en" sz="2667" b="1" dirty="0">
                  <a:solidFill>
                    <a:srgbClr val="FFFFFF"/>
                  </a:solidFill>
                  <a:latin typeface="Helvetica Neue"/>
                  <a:ea typeface="Helvetica Neue"/>
                  <a:cs typeface="Helvetica Neue"/>
                  <a:sym typeface="Helvetica Neue"/>
                </a:rPr>
                <a:t> </a:t>
              </a:r>
              <a:r>
                <a:rPr lang="en" sz="2667" b="1" dirty="0" err="1">
                  <a:solidFill>
                    <a:srgbClr val="FFFFFF"/>
                  </a:solidFill>
                  <a:latin typeface="Helvetica Neue"/>
                  <a:ea typeface="Helvetica Neue"/>
                  <a:cs typeface="Helvetica Neue"/>
                  <a:sym typeface="Helvetica Neue"/>
                </a:rPr>
                <a:t>seguimiento</a:t>
              </a:r>
              <a:endParaRPr sz="1867" dirty="0">
                <a:latin typeface="Arial"/>
                <a:cs typeface="Arial"/>
                <a:sym typeface="Arial"/>
              </a:endParaRPr>
            </a:p>
          </p:txBody>
        </p:sp>
      </p:grpSp>
      <p:grpSp>
        <p:nvGrpSpPr>
          <p:cNvPr id="895" name="Google Shape;895;p109"/>
          <p:cNvGrpSpPr/>
          <p:nvPr/>
        </p:nvGrpSpPr>
        <p:grpSpPr>
          <a:xfrm>
            <a:off x="669100" y="2924919"/>
            <a:ext cx="10853816" cy="657044"/>
            <a:chOff x="501825" y="2429638"/>
            <a:chExt cx="8140362" cy="492783"/>
          </a:xfrm>
        </p:grpSpPr>
        <p:sp>
          <p:nvSpPr>
            <p:cNvPr id="896" name="Google Shape;896;p109"/>
            <p:cNvSpPr/>
            <p:nvPr/>
          </p:nvSpPr>
          <p:spPr>
            <a:xfrm rot="-5400000">
              <a:off x="4325614" y="-1394151"/>
              <a:ext cx="492783" cy="8140362"/>
            </a:xfrm>
            <a:prstGeom prst="roundRect">
              <a:avLst>
                <a:gd name="adj" fmla="val 5850"/>
              </a:avLst>
            </a:prstGeom>
            <a:solidFill>
              <a:srgbClr val="1C7DB7"/>
            </a:solidFill>
            <a:ln w="38100" cap="flat" cmpd="sng">
              <a:solidFill>
                <a:srgbClr val="1C7DB7"/>
              </a:solidFill>
              <a:prstDash val="solid"/>
              <a:round/>
              <a:headEnd type="none" w="sm" len="sm"/>
              <a:tailEnd type="none" w="sm" len="sm"/>
            </a:ln>
          </p:spPr>
          <p:txBody>
            <a:bodyPr spcFirstLastPara="1" wrap="square" lIns="121900" tIns="60933" rIns="121900" bIns="60933" anchor="ctr" anchorCtr="0">
              <a:noAutofit/>
            </a:bodyPr>
            <a:lstStyle/>
            <a:p>
              <a:pP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897" name="Google Shape;897;p109"/>
            <p:cNvSpPr txBox="1"/>
            <p:nvPr/>
          </p:nvSpPr>
          <p:spPr>
            <a:xfrm>
              <a:off x="848467" y="2473807"/>
              <a:ext cx="7793718" cy="374238"/>
            </a:xfrm>
            <a:prstGeom prst="rect">
              <a:avLst/>
            </a:prstGeom>
            <a:noFill/>
            <a:ln>
              <a:noFill/>
            </a:ln>
          </p:spPr>
          <p:txBody>
            <a:bodyPr spcFirstLastPara="1" wrap="square" lIns="121900" tIns="60933" rIns="121900" bIns="60933" anchor="t" anchorCtr="0">
              <a:noAutofit/>
            </a:bodyPr>
            <a:lstStyle/>
            <a:p>
              <a:pPr defTabSz="1219170" hangingPunct="1">
                <a:buClr>
                  <a:srgbClr val="FFFFFF"/>
                </a:buClr>
                <a:buSzPts val="2000"/>
              </a:pPr>
              <a:r>
                <a:rPr lang="en" sz="2667" b="1" dirty="0">
                  <a:solidFill>
                    <a:srgbClr val="FFFFFF"/>
                  </a:solidFill>
                  <a:latin typeface="Helvetica Neue"/>
                  <a:ea typeface="Helvetica Neue"/>
                  <a:cs typeface="Helvetica Neue"/>
                  <a:sym typeface="Helvetica Neue"/>
                </a:rPr>
                <a:t>2. </a:t>
              </a:r>
              <a:r>
                <a:rPr lang="en" sz="2667" b="1" dirty="0" err="1">
                  <a:solidFill>
                    <a:srgbClr val="FFFFFF"/>
                  </a:solidFill>
                  <a:latin typeface="Helvetica Neue"/>
                  <a:ea typeface="Helvetica Neue"/>
                  <a:cs typeface="Helvetica Neue"/>
                  <a:sym typeface="Helvetica Neue"/>
                </a:rPr>
                <a:t>Te</a:t>
              </a:r>
              <a:r>
                <a:rPr lang="en-CA" sz="2667" b="1" dirty="0" err="1">
                  <a:solidFill>
                    <a:srgbClr val="FFFFFF"/>
                  </a:solidFill>
                  <a:latin typeface="Helvetica Neue"/>
                  <a:ea typeface="Helvetica Neue"/>
                  <a:cs typeface="Helvetica Neue"/>
                  <a:sym typeface="Helvetica Neue"/>
                </a:rPr>
                <a:t>nem</a:t>
              </a:r>
              <a:r>
                <a:rPr lang="en" sz="2667" b="1" dirty="0" err="1">
                  <a:solidFill>
                    <a:srgbClr val="FFFFFF"/>
                  </a:solidFill>
                  <a:latin typeface="Helvetica Neue"/>
                  <a:ea typeface="Helvetica Neue"/>
                  <a:cs typeface="Helvetica Neue"/>
                  <a:sym typeface="Helvetica Neue"/>
                </a:rPr>
                <a:t>os</a:t>
              </a:r>
              <a:r>
                <a:rPr lang="en" sz="2667" b="1" dirty="0">
                  <a:solidFill>
                    <a:srgbClr val="FFFFFF"/>
                  </a:solidFill>
                  <a:latin typeface="Helvetica Neue"/>
                  <a:ea typeface="Helvetica Neue"/>
                  <a:cs typeface="Helvetica Neue"/>
                  <a:sym typeface="Helvetica Neue"/>
                </a:rPr>
                <a:t> </a:t>
              </a:r>
              <a:r>
                <a:rPr lang="en" sz="2667" b="1" dirty="0" err="1">
                  <a:solidFill>
                    <a:srgbClr val="FFFFFF"/>
                  </a:solidFill>
                  <a:latin typeface="Helvetica Neue"/>
                  <a:ea typeface="Helvetica Neue"/>
                  <a:cs typeface="Helvetica Neue"/>
                  <a:sym typeface="Helvetica Neue"/>
                </a:rPr>
                <a:t>todos</a:t>
              </a:r>
              <a:r>
                <a:rPr lang="en" sz="2667" b="1" dirty="0">
                  <a:solidFill>
                    <a:srgbClr val="FFFFFF"/>
                  </a:solidFill>
                  <a:latin typeface="Helvetica Neue"/>
                  <a:ea typeface="Helvetica Neue"/>
                  <a:cs typeface="Helvetica Neue"/>
                  <a:sym typeface="Helvetica Neue"/>
                </a:rPr>
                <a:t> los </a:t>
              </a:r>
              <a:r>
                <a:rPr lang="en" sz="2667" b="1" dirty="0" err="1">
                  <a:solidFill>
                    <a:srgbClr val="FFFFFF"/>
                  </a:solidFill>
                  <a:latin typeface="Helvetica Neue"/>
                  <a:ea typeface="Helvetica Neue"/>
                  <a:cs typeface="Helvetica Neue"/>
                  <a:sym typeface="Helvetica Neue"/>
                </a:rPr>
                <a:t>productos</a:t>
              </a:r>
              <a:r>
                <a:rPr lang="en" sz="2667" b="1" dirty="0">
                  <a:solidFill>
                    <a:srgbClr val="FFFFFF"/>
                  </a:solidFill>
                  <a:latin typeface="Helvetica Neue"/>
                  <a:ea typeface="Helvetica Neue"/>
                  <a:cs typeface="Helvetica Neue"/>
                  <a:sym typeface="Helvetica Neue"/>
                </a:rPr>
                <a:t> </a:t>
              </a:r>
              <a:r>
                <a:rPr lang="en" sz="2667" b="1" dirty="0" err="1">
                  <a:solidFill>
                    <a:srgbClr val="FFFFFF"/>
                  </a:solidFill>
                  <a:latin typeface="Helvetica Neue"/>
                  <a:ea typeface="Helvetica Neue"/>
                  <a:cs typeface="Helvetica Neue"/>
                  <a:sym typeface="Helvetica Neue"/>
                </a:rPr>
                <a:t>financieros</a:t>
              </a:r>
              <a:endParaRPr sz="1867" dirty="0">
                <a:latin typeface="Arial"/>
                <a:cs typeface="Arial"/>
                <a:sym typeface="Arial"/>
              </a:endParaRPr>
            </a:p>
          </p:txBody>
        </p:sp>
      </p:grpSp>
      <p:sp>
        <p:nvSpPr>
          <p:cNvPr id="898" name="Google Shape;898;p109"/>
          <p:cNvSpPr txBox="1"/>
          <p:nvPr/>
        </p:nvSpPr>
        <p:spPr>
          <a:xfrm>
            <a:off x="958844" y="442431"/>
            <a:ext cx="10274312" cy="678407"/>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2800"/>
            </a:pPr>
            <a:r>
              <a:rPr lang="en" sz="3733" dirty="0" err="1">
                <a:solidFill>
                  <a:srgbClr val="34526F"/>
                </a:solidFill>
                <a:latin typeface="Helvetica Neue"/>
                <a:ea typeface="Helvetica Neue"/>
                <a:cs typeface="Helvetica Neue"/>
                <a:sym typeface="Helvetica Neue"/>
              </a:rPr>
              <a:t>En</a:t>
            </a:r>
            <a:r>
              <a:rPr lang="en" sz="3733" dirty="0">
                <a:solidFill>
                  <a:srgbClr val="34526F"/>
                </a:solidFill>
                <a:latin typeface="Helvetica Neue"/>
                <a:ea typeface="Helvetica Neue"/>
                <a:cs typeface="Helvetica Neue"/>
                <a:sym typeface="Helvetica Neue"/>
              </a:rPr>
              <a:t> </a:t>
            </a:r>
            <a:r>
              <a:rPr lang="en" sz="3733" dirty="0" err="1">
                <a:solidFill>
                  <a:srgbClr val="34526F"/>
                </a:solidFill>
                <a:latin typeface="Helvetica Neue"/>
                <a:ea typeface="Helvetica Neue"/>
                <a:cs typeface="Helvetica Neue"/>
                <a:sym typeface="Helvetica Neue"/>
              </a:rPr>
              <a:t>resumen</a:t>
            </a:r>
            <a:r>
              <a:rPr lang="en" sz="3733" dirty="0">
                <a:solidFill>
                  <a:srgbClr val="34526F"/>
                </a:solidFill>
                <a:latin typeface="Helvetica Neue"/>
                <a:ea typeface="Helvetica Neue"/>
                <a:cs typeface="Helvetica Neue"/>
                <a:sym typeface="Helvetica Neue"/>
              </a:rPr>
              <a:t> para </a:t>
            </a:r>
            <a:r>
              <a:rPr lang="en" sz="3733" dirty="0" err="1">
                <a:solidFill>
                  <a:srgbClr val="34526F"/>
                </a:solidFill>
                <a:latin typeface="Helvetica Neue"/>
                <a:ea typeface="Helvetica Neue"/>
                <a:cs typeface="Helvetica Neue"/>
                <a:sym typeface="Helvetica Neue"/>
              </a:rPr>
              <a:t>nuestros</a:t>
            </a:r>
            <a:r>
              <a:rPr lang="en" sz="3733" dirty="0">
                <a:solidFill>
                  <a:srgbClr val="34526F"/>
                </a:solidFill>
                <a:latin typeface="Helvetica Neue"/>
                <a:ea typeface="Helvetica Neue"/>
                <a:cs typeface="Helvetica Neue"/>
                <a:sym typeface="Helvetica Neue"/>
              </a:rPr>
              <a:t> </a:t>
            </a:r>
            <a:r>
              <a:rPr lang="en" sz="3733" dirty="0" err="1">
                <a:solidFill>
                  <a:srgbClr val="34526F"/>
                </a:solidFill>
                <a:latin typeface="Helvetica Neue"/>
                <a:ea typeface="Helvetica Neue"/>
                <a:cs typeface="Helvetica Neue"/>
                <a:sym typeface="Helvetica Neue"/>
              </a:rPr>
              <a:t>clientes</a:t>
            </a:r>
            <a:endParaRPr sz="1867" dirty="0">
              <a:latin typeface="Arial"/>
              <a:cs typeface="Arial"/>
              <a:sym typeface="Arial"/>
            </a:endParaRPr>
          </a:p>
        </p:txBody>
      </p:sp>
      <p:cxnSp>
        <p:nvCxnSpPr>
          <p:cNvPr id="899" name="Google Shape;899;p109"/>
          <p:cNvCxnSpPr/>
          <p:nvPr/>
        </p:nvCxnSpPr>
        <p:spPr>
          <a:xfrm>
            <a:off x="1202645" y="1239892"/>
            <a:ext cx="9786715" cy="0"/>
          </a:xfrm>
          <a:prstGeom prst="straightConnector1">
            <a:avLst/>
          </a:prstGeom>
          <a:noFill/>
          <a:ln w="9525" cap="flat" cmpd="sng">
            <a:solidFill>
              <a:srgbClr val="34526F"/>
            </a:solidFill>
            <a:prstDash val="solid"/>
            <a:round/>
            <a:headEnd type="none" w="sm" len="sm"/>
            <a:tailEnd type="none" w="sm" len="sm"/>
          </a:ln>
        </p:spPr>
      </p:cxnSp>
      <p:sp>
        <p:nvSpPr>
          <p:cNvPr id="900" name="Google Shape;900;p109"/>
          <p:cNvSpPr txBox="1"/>
          <p:nvPr/>
        </p:nvSpPr>
        <p:spPr>
          <a:xfrm>
            <a:off x="669107" y="6384842"/>
            <a:ext cx="10853820" cy="471924"/>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595959"/>
              </a:buClr>
              <a:buSzPts val="1000"/>
            </a:pPr>
            <a:r>
              <a:rPr lang="en" sz="1333">
                <a:solidFill>
                  <a:srgbClr val="595959"/>
                </a:solidFill>
                <a:latin typeface="Arial Narrow"/>
                <a:ea typeface="Arial Narrow"/>
                <a:cs typeface="Arial Narrow"/>
                <a:sym typeface="Arial Narrow"/>
              </a:rPr>
              <a:t>Ownership refers to the conditional right of an eligible RVP to transfer his or her code number to another eligible RVP, subject to the consent of Primerica and subject to terms, conditions and regulatory requirements. The Ownership Program Document and policies located on POL control in all respects.</a:t>
            </a:r>
            <a:endParaRPr sz="1867">
              <a:latin typeface="Arial"/>
              <a:cs typeface="Arial"/>
              <a:sym typeface="Arial"/>
            </a:endParaRPr>
          </a:p>
        </p:txBody>
      </p:sp>
    </p:spTree>
    <p:extLst>
      <p:ext uri="{BB962C8B-B14F-4D97-AF65-F5344CB8AC3E}">
        <p14:creationId xmlns:p14="http://schemas.microsoft.com/office/powerpoint/2010/main" val="16011010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98"/>
                                        </p:tgtEl>
                                        <p:attrNameLst>
                                          <p:attrName>style.visibility</p:attrName>
                                        </p:attrNameLst>
                                      </p:cBhvr>
                                      <p:to>
                                        <p:strVal val="visible"/>
                                      </p:to>
                                    </p:set>
                                    <p:animEffect transition="in" filter="fade">
                                      <p:cBhvr>
                                        <p:cTn id="7" dur="400"/>
                                        <p:tgtEl>
                                          <p:spTgt spid="898"/>
                                        </p:tgtEl>
                                      </p:cBhvr>
                                    </p:animEffect>
                                  </p:childTnLst>
                                </p:cTn>
                              </p:par>
                              <p:par>
                                <p:cTn id="8" presetID="10" presetClass="entr" presetSubtype="0" fill="hold" nodeType="withEffect">
                                  <p:stCondLst>
                                    <p:cond delay="0"/>
                                  </p:stCondLst>
                                  <p:childTnLst>
                                    <p:set>
                                      <p:cBhvr>
                                        <p:cTn id="9" dur="1" fill="hold">
                                          <p:stCondLst>
                                            <p:cond delay="0"/>
                                          </p:stCondLst>
                                        </p:cTn>
                                        <p:tgtEl>
                                          <p:spTgt spid="899"/>
                                        </p:tgtEl>
                                        <p:attrNameLst>
                                          <p:attrName>style.visibility</p:attrName>
                                        </p:attrNameLst>
                                      </p:cBhvr>
                                      <p:to>
                                        <p:strVal val="visible"/>
                                      </p:to>
                                    </p:set>
                                    <p:animEffect transition="in" filter="fade">
                                      <p:cBhvr>
                                        <p:cTn id="10" dur="700"/>
                                        <p:tgtEl>
                                          <p:spTgt spid="899"/>
                                        </p:tgtEl>
                                      </p:cBhvr>
                                    </p:animEffect>
                                  </p:childTnLst>
                                </p:cTn>
                              </p:par>
                            </p:childTnLst>
                          </p:cTn>
                        </p:par>
                        <p:par>
                          <p:cTn id="11" fill="hold">
                            <p:stCondLst>
                              <p:cond delay="700"/>
                            </p:stCondLst>
                            <p:childTnLst>
                              <p:par>
                                <p:cTn id="12" presetID="10" presetClass="entr" presetSubtype="0" fill="hold" nodeType="afterEffect">
                                  <p:stCondLst>
                                    <p:cond delay="0"/>
                                  </p:stCondLst>
                                  <p:childTnLst>
                                    <p:set>
                                      <p:cBhvr>
                                        <p:cTn id="13" dur="1" fill="hold">
                                          <p:stCondLst>
                                            <p:cond delay="0"/>
                                          </p:stCondLst>
                                        </p:cTn>
                                        <p:tgtEl>
                                          <p:spTgt spid="890"/>
                                        </p:tgtEl>
                                        <p:attrNameLst>
                                          <p:attrName>style.visibility</p:attrName>
                                        </p:attrNameLst>
                                      </p:cBhvr>
                                      <p:to>
                                        <p:strVal val="visible"/>
                                      </p:to>
                                    </p:set>
                                    <p:animEffect transition="in" filter="fade">
                                      <p:cBhvr>
                                        <p:cTn id="14" dur="300"/>
                                        <p:tgtEl>
                                          <p:spTgt spid="89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89">
                                            <p:txEl>
                                              <p:pRg st="0" end="0"/>
                                            </p:txEl>
                                          </p:spTgt>
                                        </p:tgtEl>
                                        <p:attrNameLst>
                                          <p:attrName>style.visibility</p:attrName>
                                        </p:attrNameLst>
                                      </p:cBhvr>
                                      <p:to>
                                        <p:strVal val="visible"/>
                                      </p:to>
                                    </p:set>
                                    <p:animEffect transition="in" filter="fade">
                                      <p:cBhvr>
                                        <p:cTn id="19" dur="300"/>
                                        <p:tgtEl>
                                          <p:spTgt spid="889">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888"/>
                                        </p:tgtEl>
                                        <p:attrNameLst>
                                          <p:attrName>style.visibility</p:attrName>
                                        </p:attrNameLst>
                                      </p:cBhvr>
                                      <p:to>
                                        <p:strVal val="visible"/>
                                      </p:to>
                                    </p:set>
                                    <p:animEffect transition="in" filter="fade">
                                      <p:cBhvr>
                                        <p:cTn id="22" dur="300"/>
                                        <p:tgtEl>
                                          <p:spTgt spid="88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95"/>
                                        </p:tgtEl>
                                        <p:attrNameLst>
                                          <p:attrName>style.visibility</p:attrName>
                                        </p:attrNameLst>
                                      </p:cBhvr>
                                      <p:to>
                                        <p:strVal val="visible"/>
                                      </p:to>
                                    </p:set>
                                    <p:animEffect transition="in" filter="fade">
                                      <p:cBhvr>
                                        <p:cTn id="27" dur="300"/>
                                        <p:tgtEl>
                                          <p:spTgt spid="89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92"/>
                                        </p:tgtEl>
                                        <p:attrNameLst>
                                          <p:attrName>style.visibility</p:attrName>
                                        </p:attrNameLst>
                                      </p:cBhvr>
                                      <p:to>
                                        <p:strVal val="visible"/>
                                      </p:to>
                                    </p:set>
                                    <p:animEffect transition="in" filter="fade">
                                      <p:cBhvr>
                                        <p:cTn id="32" dur="300"/>
                                        <p:tgtEl>
                                          <p:spTgt spid="892"/>
                                        </p:tgtEl>
                                      </p:cBhvr>
                                    </p:animEffect>
                                  </p:childTnLst>
                                </p:cTn>
                              </p:par>
                            </p:childTnLst>
                          </p:cTn>
                        </p:par>
                        <p:par>
                          <p:cTn id="33" fill="hold">
                            <p:stCondLst>
                              <p:cond delay="300"/>
                            </p:stCondLst>
                            <p:childTnLst>
                              <p:par>
                                <p:cTn id="34" presetID="1" presetClass="entr" presetSubtype="0" fill="hold" nodeType="afterEffect">
                                  <p:stCondLst>
                                    <p:cond delay="0"/>
                                  </p:stCondLst>
                                  <p:childTnLst>
                                    <p:set>
                                      <p:cBhvr>
                                        <p:cTn id="35" dur="1" fill="hold">
                                          <p:stCondLst>
                                            <p:cond delay="0"/>
                                          </p:stCondLst>
                                        </p:cTn>
                                        <p:tgtEl>
                                          <p:spTgt spid="9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101"/>
          <p:cNvSpPr txBox="1">
            <a:spLocks noGrp="1"/>
          </p:cNvSpPr>
          <p:nvPr>
            <p:ph type="sldNum" sz="quarter" idx="12"/>
          </p:nvPr>
        </p:nvSpPr>
        <p:spPr>
          <a:xfrm>
            <a:off x="0" y="6487728"/>
            <a:ext cx="2844800" cy="365125"/>
          </a:xfrm>
          <a:prstGeom prst="rect">
            <a:avLst/>
          </a:prstGeom>
          <a:noFill/>
          <a:ln>
            <a:noFill/>
          </a:ln>
        </p:spPr>
        <p:txBody>
          <a:bodyPr spcFirstLastPara="1" wrap="square" lIns="121900" tIns="60933" rIns="121900" bIns="60933" anchor="ctr" anchorCtr="0">
            <a:noAutofit/>
          </a:bodyPr>
          <a:lstStyle/>
          <a:p>
            <a:pPr defTabSz="1219170" hangingPunct="1">
              <a:buClr>
                <a:srgbClr val="A5A5A5"/>
              </a:buClr>
              <a:buSzPts val="1000"/>
            </a:pPr>
            <a:fld id="{00000000-1234-1234-1234-123412341234}" type="slidenum">
              <a:rPr lang="en"/>
              <a:pPr defTabSz="1219170" hangingPunct="1">
                <a:buClr>
                  <a:srgbClr val="A5A5A5"/>
                </a:buClr>
                <a:buSzPts val="1000"/>
              </a:pPr>
              <a:t>23</a:t>
            </a:fld>
            <a:endParaRPr/>
          </a:p>
        </p:txBody>
      </p:sp>
      <p:sp>
        <p:nvSpPr>
          <p:cNvPr id="743" name="Google Shape;743;p101"/>
          <p:cNvSpPr txBox="1"/>
          <p:nvPr/>
        </p:nvSpPr>
        <p:spPr>
          <a:xfrm>
            <a:off x="958844" y="442427"/>
            <a:ext cx="10274312" cy="678407"/>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2800"/>
            </a:pPr>
            <a:r>
              <a:rPr lang="en" sz="3733" dirty="0">
                <a:solidFill>
                  <a:srgbClr val="34526F"/>
                </a:solidFill>
                <a:latin typeface="Helvetica Neue"/>
                <a:ea typeface="Helvetica Neue"/>
                <a:cs typeface="Helvetica Neue"/>
                <a:sym typeface="Helvetica Neue"/>
              </a:rPr>
              <a:t>OJO: Hay una gran </a:t>
            </a:r>
            <a:r>
              <a:rPr lang="en" sz="3733" dirty="0" err="1">
                <a:solidFill>
                  <a:srgbClr val="34526F"/>
                </a:solidFill>
                <a:latin typeface="Helvetica Neue"/>
                <a:ea typeface="Helvetica Neue"/>
                <a:cs typeface="Helvetica Neue"/>
                <a:sym typeface="Helvetica Neue"/>
              </a:rPr>
              <a:t>necesidad</a:t>
            </a:r>
            <a:r>
              <a:rPr lang="en" sz="3733" dirty="0">
                <a:solidFill>
                  <a:srgbClr val="34526F"/>
                </a:solidFill>
                <a:latin typeface="Helvetica Neue"/>
                <a:ea typeface="Helvetica Neue"/>
                <a:cs typeface="Helvetica Neue"/>
                <a:sym typeface="Helvetica Neue"/>
              </a:rPr>
              <a:t> </a:t>
            </a:r>
            <a:r>
              <a:rPr lang="en" sz="3733" dirty="0" err="1">
                <a:solidFill>
                  <a:srgbClr val="34526F"/>
                </a:solidFill>
                <a:latin typeface="Helvetica Neue"/>
                <a:ea typeface="Helvetica Neue"/>
                <a:cs typeface="Helvetica Neue"/>
                <a:sym typeface="Helvetica Neue"/>
              </a:rPr>
              <a:t>ahí</a:t>
            </a:r>
            <a:r>
              <a:rPr lang="en" sz="3733" dirty="0">
                <a:solidFill>
                  <a:srgbClr val="34526F"/>
                </a:solidFill>
                <a:latin typeface="Helvetica Neue"/>
                <a:ea typeface="Helvetica Neue"/>
                <a:cs typeface="Helvetica Neue"/>
                <a:sym typeface="Helvetica Neue"/>
              </a:rPr>
              <a:t> </a:t>
            </a:r>
            <a:r>
              <a:rPr lang="en" sz="3733" dirty="0" err="1">
                <a:solidFill>
                  <a:srgbClr val="34526F"/>
                </a:solidFill>
                <a:latin typeface="Helvetica Neue"/>
                <a:ea typeface="Helvetica Neue"/>
                <a:cs typeface="Helvetica Neue"/>
                <a:sym typeface="Helvetica Neue"/>
              </a:rPr>
              <a:t>afuera</a:t>
            </a:r>
            <a:endParaRPr sz="1867" dirty="0">
              <a:latin typeface="Arial"/>
              <a:cs typeface="Arial"/>
              <a:sym typeface="Arial"/>
            </a:endParaRPr>
          </a:p>
        </p:txBody>
      </p:sp>
      <p:cxnSp>
        <p:nvCxnSpPr>
          <p:cNvPr id="744" name="Google Shape;744;p101"/>
          <p:cNvCxnSpPr/>
          <p:nvPr/>
        </p:nvCxnSpPr>
        <p:spPr>
          <a:xfrm>
            <a:off x="996441" y="1239892"/>
            <a:ext cx="10199132" cy="0"/>
          </a:xfrm>
          <a:prstGeom prst="straightConnector1">
            <a:avLst/>
          </a:prstGeom>
          <a:noFill/>
          <a:ln w="9525" cap="flat" cmpd="sng">
            <a:solidFill>
              <a:srgbClr val="34526F"/>
            </a:solidFill>
            <a:prstDash val="solid"/>
            <a:round/>
            <a:headEnd type="none" w="sm" len="sm"/>
            <a:tailEnd type="none" w="sm" len="sm"/>
          </a:ln>
        </p:spPr>
      </p:cxnSp>
      <p:sp>
        <p:nvSpPr>
          <p:cNvPr id="745" name="Google Shape;745;p101"/>
          <p:cNvSpPr txBox="1"/>
          <p:nvPr/>
        </p:nvSpPr>
        <p:spPr>
          <a:xfrm>
            <a:off x="484178" y="1387709"/>
            <a:ext cx="10711396" cy="876963"/>
          </a:xfrm>
          <a:prstGeom prst="rect">
            <a:avLst/>
          </a:prstGeom>
          <a:noFill/>
          <a:ln>
            <a:noFill/>
          </a:ln>
        </p:spPr>
        <p:txBody>
          <a:bodyPr spcFirstLastPara="1" wrap="square" lIns="121900" tIns="60933" rIns="121900" bIns="60933" anchor="t" anchorCtr="0">
            <a:noAutofit/>
          </a:bodyPr>
          <a:lstStyle/>
          <a:p>
            <a:pPr algn="ctr" defTabSz="1219170" hangingPunct="1">
              <a:lnSpc>
                <a:spcPct val="90000"/>
              </a:lnSpc>
              <a:buClr>
                <a:srgbClr val="003399"/>
              </a:buClr>
              <a:buSzPts val="2000"/>
            </a:pPr>
            <a:r>
              <a:rPr lang="en" sz="2667" b="1" dirty="0" err="1">
                <a:latin typeface="Helvetica Neue"/>
                <a:ea typeface="Helvetica Neue"/>
                <a:cs typeface="Helvetica Neue"/>
                <a:sym typeface="Helvetica Neue"/>
              </a:rPr>
              <a:t>Clase</a:t>
            </a:r>
            <a:r>
              <a:rPr lang="en" sz="2667" b="1" dirty="0">
                <a:latin typeface="Helvetica Neue"/>
                <a:ea typeface="Helvetica Neue"/>
                <a:cs typeface="Helvetica Neue"/>
                <a:sym typeface="Helvetica Neue"/>
              </a:rPr>
              <a:t> #1 de </a:t>
            </a:r>
            <a:r>
              <a:rPr lang="en" sz="2667" b="1" dirty="0" err="1">
                <a:latin typeface="Helvetica Neue"/>
                <a:ea typeface="Helvetica Neue"/>
                <a:cs typeface="Helvetica Neue"/>
                <a:sym typeface="Helvetica Neue"/>
              </a:rPr>
              <a:t>negocios</a:t>
            </a:r>
            <a:r>
              <a:rPr lang="en" sz="2667" b="1" dirty="0">
                <a:latin typeface="Helvetica Neue"/>
                <a:ea typeface="Helvetica Neue"/>
                <a:cs typeface="Helvetica Neue"/>
                <a:sym typeface="Helvetica Neue"/>
              </a:rPr>
              <a:t> dice: “</a:t>
            </a:r>
            <a:r>
              <a:rPr lang="en" sz="2667" b="1" dirty="0" err="1">
                <a:latin typeface="Helvetica Neue"/>
                <a:ea typeface="Helvetica Neue"/>
                <a:cs typeface="Helvetica Neue"/>
                <a:sym typeface="Helvetica Neue"/>
              </a:rPr>
              <a:t>encuentra</a:t>
            </a:r>
            <a:r>
              <a:rPr lang="en" sz="2667" b="1" dirty="0">
                <a:latin typeface="Helvetica Neue"/>
                <a:ea typeface="Helvetica Neue"/>
                <a:cs typeface="Helvetica Neue"/>
                <a:sym typeface="Helvetica Neue"/>
              </a:rPr>
              <a:t> una </a:t>
            </a:r>
            <a:r>
              <a:rPr lang="en" sz="2667" b="1" dirty="0" err="1">
                <a:latin typeface="Helvetica Neue"/>
                <a:ea typeface="Helvetica Neue"/>
                <a:cs typeface="Helvetica Neue"/>
                <a:sym typeface="Helvetica Neue"/>
              </a:rPr>
              <a:t>necesidad</a:t>
            </a:r>
            <a:r>
              <a:rPr lang="en" sz="2667" b="1" dirty="0">
                <a:latin typeface="Helvetica Neue"/>
                <a:ea typeface="Helvetica Neue"/>
                <a:cs typeface="Helvetica Neue"/>
                <a:sym typeface="Helvetica Neue"/>
              </a:rPr>
              <a:t> y </a:t>
            </a:r>
            <a:r>
              <a:rPr lang="en" sz="2667" b="1" dirty="0" err="1">
                <a:latin typeface="Helvetica Neue"/>
                <a:ea typeface="Helvetica Neue"/>
                <a:cs typeface="Helvetica Neue"/>
                <a:sym typeface="Helvetica Neue"/>
              </a:rPr>
              <a:t>llénala</a:t>
            </a:r>
            <a:r>
              <a:rPr lang="en" sz="2667" b="1" dirty="0">
                <a:latin typeface="Helvetica Neue"/>
                <a:ea typeface="Helvetica Neue"/>
                <a:cs typeface="Helvetica Neue"/>
                <a:sym typeface="Helvetica Neue"/>
              </a:rPr>
              <a:t>, </a:t>
            </a:r>
            <a:r>
              <a:rPr lang="en" sz="2667" b="1" dirty="0" err="1">
                <a:latin typeface="Helvetica Neue"/>
                <a:ea typeface="Helvetica Neue"/>
                <a:cs typeface="Helvetica Neue"/>
                <a:sym typeface="Helvetica Neue"/>
              </a:rPr>
              <a:t>creando</a:t>
            </a:r>
            <a:r>
              <a:rPr lang="en" sz="2667" b="1" dirty="0">
                <a:latin typeface="Helvetica Neue"/>
                <a:ea typeface="Helvetica Neue"/>
                <a:cs typeface="Helvetica Neue"/>
                <a:sym typeface="Helvetica Neue"/>
              </a:rPr>
              <a:t> </a:t>
            </a:r>
            <a:r>
              <a:rPr lang="en" sz="2667" b="1" dirty="0" err="1">
                <a:latin typeface="Helvetica Neue"/>
                <a:ea typeface="Helvetica Neue"/>
                <a:cs typeface="Helvetica Neue"/>
                <a:sym typeface="Helvetica Neue"/>
              </a:rPr>
              <a:t>oportunidades</a:t>
            </a:r>
            <a:r>
              <a:rPr lang="en" sz="2667" b="1" dirty="0">
                <a:latin typeface="Helvetica Neue"/>
                <a:ea typeface="Helvetica Neue"/>
                <a:cs typeface="Helvetica Neue"/>
                <a:sym typeface="Helvetica Neue"/>
              </a:rPr>
              <a:t> para </a:t>
            </a:r>
            <a:r>
              <a:rPr lang="en" sz="2667" b="1" dirty="0" err="1">
                <a:latin typeface="Helvetica Neue"/>
                <a:ea typeface="Helvetica Neue"/>
                <a:cs typeface="Helvetica Neue"/>
                <a:sym typeface="Helvetica Neue"/>
              </a:rPr>
              <a:t>otros</a:t>
            </a:r>
            <a:r>
              <a:rPr lang="en" sz="2667" b="1" dirty="0">
                <a:latin typeface="Helvetica Neue"/>
                <a:ea typeface="Helvetica Neue"/>
                <a:cs typeface="Helvetica Neue"/>
                <a:sym typeface="Helvetica Neue"/>
              </a:rPr>
              <a:t> y…</a:t>
            </a:r>
            <a:endParaRPr sz="2667" b="1" dirty="0">
              <a:solidFill>
                <a:srgbClr val="E4021D"/>
              </a:solidFill>
              <a:latin typeface="Helvetica Neue"/>
              <a:ea typeface="Helvetica Neue"/>
              <a:cs typeface="Helvetica Neue"/>
              <a:sym typeface="Helvetica Neue"/>
            </a:endParaRPr>
          </a:p>
        </p:txBody>
      </p:sp>
      <p:grpSp>
        <p:nvGrpSpPr>
          <p:cNvPr id="746" name="Google Shape;746;p101"/>
          <p:cNvGrpSpPr/>
          <p:nvPr/>
        </p:nvGrpSpPr>
        <p:grpSpPr>
          <a:xfrm>
            <a:off x="133820" y="4832082"/>
            <a:ext cx="11924365" cy="690911"/>
            <a:chOff x="100364" y="3305744"/>
            <a:chExt cx="8943274" cy="518183"/>
          </a:xfrm>
        </p:grpSpPr>
        <p:sp>
          <p:nvSpPr>
            <p:cNvPr id="747" name="Google Shape;747;p101"/>
            <p:cNvSpPr/>
            <p:nvPr/>
          </p:nvSpPr>
          <p:spPr>
            <a:xfrm rot="-5400000">
              <a:off x="4312913" y="-505346"/>
              <a:ext cx="518183" cy="8140364"/>
            </a:xfrm>
            <a:prstGeom prst="roundRect">
              <a:avLst>
                <a:gd name="adj" fmla="val 5850"/>
              </a:avLst>
            </a:prstGeom>
            <a:solidFill>
              <a:srgbClr val="34526F"/>
            </a:solidFill>
            <a:ln w="38100" cap="flat" cmpd="sng">
              <a:solidFill>
                <a:srgbClr val="34526F"/>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748" name="Google Shape;748;p101"/>
            <p:cNvSpPr txBox="1"/>
            <p:nvPr/>
          </p:nvSpPr>
          <p:spPr>
            <a:xfrm>
              <a:off x="100364" y="3347912"/>
              <a:ext cx="8943274" cy="459794"/>
            </a:xfrm>
            <a:prstGeom prst="rect">
              <a:avLst/>
            </a:prstGeom>
            <a:noFill/>
            <a:ln>
              <a:noFill/>
            </a:ln>
          </p:spPr>
          <p:txBody>
            <a:bodyPr spcFirstLastPara="1" wrap="square" lIns="121900" tIns="60933" rIns="121900" bIns="60933" anchor="t" anchorCtr="0">
              <a:noAutofit/>
            </a:bodyPr>
            <a:lstStyle/>
            <a:p>
              <a:pPr algn="ctr" defTabSz="1219170" hangingPunct="1">
                <a:buClr>
                  <a:srgbClr val="FFFFFF"/>
                </a:buClr>
                <a:buSzPts val="2000"/>
              </a:pPr>
              <a:r>
                <a:rPr lang="en" sz="2667" b="1" dirty="0" err="1">
                  <a:solidFill>
                    <a:srgbClr val="FFFFFF"/>
                  </a:solidFill>
                  <a:latin typeface="Helvetica Neue"/>
                  <a:ea typeface="Helvetica Neue"/>
                  <a:cs typeface="Helvetica Neue"/>
                  <a:sym typeface="Helvetica Neue"/>
                </a:rPr>
                <a:t>Puedes</a:t>
              </a:r>
              <a:r>
                <a:rPr lang="en" sz="2667" b="1" dirty="0">
                  <a:solidFill>
                    <a:srgbClr val="FFFFFF"/>
                  </a:solidFill>
                  <a:latin typeface="Helvetica Neue"/>
                  <a:ea typeface="Helvetica Neue"/>
                  <a:cs typeface="Helvetica Neue"/>
                  <a:sym typeface="Helvetica Neue"/>
                </a:rPr>
                <a:t> </a:t>
              </a:r>
              <a:r>
                <a:rPr lang="en" sz="2667" b="1" dirty="0" err="1">
                  <a:solidFill>
                    <a:srgbClr val="FFFFFF"/>
                  </a:solidFill>
                  <a:latin typeface="Helvetica Neue"/>
                  <a:ea typeface="Helvetica Neue"/>
                  <a:cs typeface="Helvetica Neue"/>
                  <a:sym typeface="Helvetica Neue"/>
                </a:rPr>
                <a:t>ver</a:t>
              </a:r>
              <a:r>
                <a:rPr lang="en" sz="2667" b="1" dirty="0">
                  <a:solidFill>
                    <a:srgbClr val="FFFFFF"/>
                  </a:solidFill>
                  <a:latin typeface="Helvetica Neue"/>
                  <a:ea typeface="Helvetica Neue"/>
                  <a:cs typeface="Helvetica Neue"/>
                  <a:sym typeface="Helvetica Neue"/>
                </a:rPr>
                <a:t> que </a:t>
              </a:r>
              <a:r>
                <a:rPr lang="en" sz="2667" b="1" dirty="0" err="1">
                  <a:solidFill>
                    <a:srgbClr val="FFFFFF"/>
                  </a:solidFill>
                  <a:latin typeface="Helvetica Neue"/>
                  <a:ea typeface="Helvetica Neue"/>
                  <a:cs typeface="Helvetica Neue"/>
                  <a:sym typeface="Helvetica Neue"/>
                </a:rPr>
                <a:t>nuestros</a:t>
              </a:r>
              <a:r>
                <a:rPr lang="en" sz="2667" b="1" dirty="0">
                  <a:solidFill>
                    <a:srgbClr val="FFFFFF"/>
                  </a:solidFill>
                  <a:latin typeface="Helvetica Neue"/>
                  <a:ea typeface="Helvetica Neue"/>
                  <a:cs typeface="Helvetica Neue"/>
                  <a:sym typeface="Helvetica Neue"/>
                </a:rPr>
                <a:t> clients </a:t>
              </a:r>
              <a:r>
                <a:rPr lang="en" sz="2667" b="1" dirty="0" err="1">
                  <a:solidFill>
                    <a:srgbClr val="FFFFFF"/>
                  </a:solidFill>
                  <a:latin typeface="Helvetica Neue"/>
                  <a:ea typeface="Helvetica Neue"/>
                  <a:cs typeface="Helvetica Neue"/>
                  <a:sym typeface="Helvetica Neue"/>
                </a:rPr>
                <a:t>nos</a:t>
              </a:r>
              <a:r>
                <a:rPr lang="en" sz="2667" b="1" dirty="0">
                  <a:solidFill>
                    <a:srgbClr val="FFFFFF"/>
                  </a:solidFill>
                  <a:latin typeface="Helvetica Neue"/>
                  <a:ea typeface="Helvetica Neue"/>
                  <a:cs typeface="Helvetica Neue"/>
                  <a:sym typeface="Helvetica Neue"/>
                </a:rPr>
                <a:t> </a:t>
              </a:r>
              <a:r>
                <a:rPr lang="en" sz="2667" b="1" dirty="0" err="1">
                  <a:solidFill>
                    <a:srgbClr val="FFFFFF"/>
                  </a:solidFill>
                  <a:latin typeface="Helvetica Neue"/>
                  <a:ea typeface="Helvetica Neue"/>
                  <a:cs typeface="Helvetica Neue"/>
                  <a:sym typeface="Helvetica Neue"/>
                </a:rPr>
                <a:t>quieran</a:t>
              </a:r>
              <a:r>
                <a:rPr lang="en" sz="2667" b="1" dirty="0">
                  <a:solidFill>
                    <a:srgbClr val="FFFFFF"/>
                  </a:solidFill>
                  <a:latin typeface="Helvetica Neue"/>
                  <a:ea typeface="Helvetica Neue"/>
                  <a:cs typeface="Helvetica Neue"/>
                  <a:sym typeface="Helvetica Neue"/>
                </a:rPr>
                <a:t>?</a:t>
              </a:r>
              <a:endParaRPr sz="1867" dirty="0">
                <a:latin typeface="Arial"/>
                <a:cs typeface="Arial"/>
                <a:sym typeface="Arial"/>
              </a:endParaRPr>
            </a:p>
          </p:txBody>
        </p:sp>
      </p:grpSp>
      <p:grpSp>
        <p:nvGrpSpPr>
          <p:cNvPr id="749" name="Google Shape;749;p101"/>
          <p:cNvGrpSpPr/>
          <p:nvPr/>
        </p:nvGrpSpPr>
        <p:grpSpPr>
          <a:xfrm>
            <a:off x="669089" y="3897839"/>
            <a:ext cx="10853827" cy="690911"/>
            <a:chOff x="501817" y="2532314"/>
            <a:chExt cx="8140370" cy="518183"/>
          </a:xfrm>
        </p:grpSpPr>
        <p:sp>
          <p:nvSpPr>
            <p:cNvPr id="750" name="Google Shape;750;p101"/>
            <p:cNvSpPr/>
            <p:nvPr/>
          </p:nvSpPr>
          <p:spPr>
            <a:xfrm rot="-5400000">
              <a:off x="4312914" y="-1278775"/>
              <a:ext cx="518183" cy="8140362"/>
            </a:xfrm>
            <a:prstGeom prst="roundRect">
              <a:avLst>
                <a:gd name="adj" fmla="val 5850"/>
              </a:avLst>
            </a:prstGeom>
            <a:solidFill>
              <a:srgbClr val="91B49C"/>
            </a:solidFill>
            <a:ln w="38100" cap="flat" cmpd="sng">
              <a:solidFill>
                <a:srgbClr val="91B49C"/>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751" name="Google Shape;751;p101"/>
            <p:cNvSpPr txBox="1"/>
            <p:nvPr/>
          </p:nvSpPr>
          <p:spPr>
            <a:xfrm>
              <a:off x="501817" y="2581877"/>
              <a:ext cx="8140368" cy="418670"/>
            </a:xfrm>
            <a:prstGeom prst="rect">
              <a:avLst/>
            </a:prstGeom>
            <a:noFill/>
            <a:ln>
              <a:noFill/>
            </a:ln>
          </p:spPr>
          <p:txBody>
            <a:bodyPr spcFirstLastPara="1" wrap="square" lIns="121900" tIns="60933" rIns="121900" bIns="60933" anchor="t" anchorCtr="0">
              <a:noAutofit/>
            </a:bodyPr>
            <a:lstStyle/>
            <a:p>
              <a:pPr algn="ctr" defTabSz="1219170" hangingPunct="1">
                <a:buClr>
                  <a:srgbClr val="FFFFFF"/>
                </a:buClr>
                <a:buSzPts val="2000"/>
              </a:pPr>
              <a:r>
                <a:rPr lang="en" sz="2667" b="1" dirty="0">
                  <a:solidFill>
                    <a:srgbClr val="FFFFFF"/>
                  </a:solidFill>
                  <a:latin typeface="Helvetica Neue"/>
                  <a:ea typeface="Helvetica Neue"/>
                  <a:cs typeface="Helvetica Neue"/>
                  <a:sym typeface="Helvetica Neue"/>
                </a:rPr>
                <a:t>Son </a:t>
              </a:r>
              <a:r>
                <a:rPr lang="en" sz="2667" b="1" dirty="0" err="1">
                  <a:solidFill>
                    <a:srgbClr val="FFFFFF"/>
                  </a:solidFill>
                  <a:latin typeface="Helvetica Neue"/>
                  <a:ea typeface="Helvetica Neue"/>
                  <a:cs typeface="Helvetica Neue"/>
                  <a:sym typeface="Helvetica Neue"/>
                </a:rPr>
                <a:t>estos</a:t>
              </a:r>
              <a:r>
                <a:rPr lang="en" sz="2667" b="1" dirty="0">
                  <a:solidFill>
                    <a:srgbClr val="FFFFFF"/>
                  </a:solidFill>
                  <a:latin typeface="Helvetica Neue"/>
                  <a:ea typeface="Helvetica Neue"/>
                  <a:cs typeface="Helvetica Neue"/>
                  <a:sym typeface="Helvetica Neue"/>
                </a:rPr>
                <a:t> </a:t>
              </a:r>
              <a:r>
                <a:rPr lang="en" sz="2667" b="1" dirty="0" err="1">
                  <a:solidFill>
                    <a:srgbClr val="FFFFFF"/>
                  </a:solidFill>
                  <a:latin typeface="Helvetica Neue"/>
                  <a:ea typeface="Helvetica Neue"/>
                  <a:cs typeface="Helvetica Neue"/>
                  <a:sym typeface="Helvetica Neue"/>
                </a:rPr>
                <a:t>conceptos</a:t>
              </a:r>
              <a:r>
                <a:rPr lang="en" sz="2667" b="1" dirty="0">
                  <a:solidFill>
                    <a:srgbClr val="FFFFFF"/>
                  </a:solidFill>
                  <a:latin typeface="Helvetica Neue"/>
                  <a:ea typeface="Helvetica Neue"/>
                  <a:cs typeface="Helvetica Neue"/>
                  <a:sym typeface="Helvetica Neue"/>
                </a:rPr>
                <a:t> </a:t>
              </a:r>
              <a:r>
                <a:rPr lang="en" sz="2667" b="1" dirty="0" err="1">
                  <a:solidFill>
                    <a:srgbClr val="FFFFFF"/>
                  </a:solidFill>
                  <a:latin typeface="Helvetica Neue"/>
                  <a:ea typeface="Helvetica Neue"/>
                  <a:cs typeface="Helvetica Neue"/>
                  <a:sym typeface="Helvetica Neue"/>
                </a:rPr>
                <a:t>financieros</a:t>
              </a:r>
              <a:r>
                <a:rPr lang="en" sz="2667" b="1" dirty="0">
                  <a:solidFill>
                    <a:srgbClr val="FFFFFF"/>
                  </a:solidFill>
                  <a:latin typeface="Helvetica Neue"/>
                  <a:ea typeface="Helvetica Neue"/>
                  <a:cs typeface="Helvetica Neue"/>
                  <a:sym typeface="Helvetica Neue"/>
                </a:rPr>
                <a:t> </a:t>
              </a:r>
              <a:r>
                <a:rPr lang="en" sz="2667" b="1" dirty="0" err="1">
                  <a:solidFill>
                    <a:srgbClr val="FFFFFF"/>
                  </a:solidFill>
                  <a:latin typeface="Helvetica Neue"/>
                  <a:ea typeface="Helvetica Neue"/>
                  <a:cs typeface="Helvetica Neue"/>
                  <a:sym typeface="Helvetica Neue"/>
                </a:rPr>
                <a:t>útiles</a:t>
              </a:r>
              <a:r>
                <a:rPr lang="en" sz="2667" b="1" dirty="0">
                  <a:solidFill>
                    <a:srgbClr val="FFFFFF"/>
                  </a:solidFill>
                  <a:latin typeface="Helvetica Neue"/>
                  <a:ea typeface="Helvetica Neue"/>
                  <a:cs typeface="Helvetica Neue"/>
                  <a:sym typeface="Helvetica Neue"/>
                </a:rPr>
                <a:t> para </a:t>
              </a:r>
              <a:r>
                <a:rPr lang="en" sz="2667" b="1" dirty="0" err="1">
                  <a:solidFill>
                    <a:srgbClr val="FFFFFF"/>
                  </a:solidFill>
                  <a:latin typeface="Helvetica Neue"/>
                  <a:ea typeface="Helvetica Neue"/>
                  <a:cs typeface="Helvetica Neue"/>
                  <a:sym typeface="Helvetica Neue"/>
                </a:rPr>
                <a:t>todo</a:t>
              </a:r>
              <a:r>
                <a:rPr lang="en" sz="2667" b="1" dirty="0">
                  <a:solidFill>
                    <a:srgbClr val="FFFFFF"/>
                  </a:solidFill>
                  <a:latin typeface="Helvetica Neue"/>
                  <a:ea typeface="Helvetica Neue"/>
                  <a:cs typeface="Helvetica Neue"/>
                  <a:sym typeface="Helvetica Neue"/>
                </a:rPr>
                <a:t> el </a:t>
              </a:r>
              <a:r>
                <a:rPr lang="en" sz="2667" b="1" dirty="0" err="1">
                  <a:solidFill>
                    <a:srgbClr val="FFFFFF"/>
                  </a:solidFill>
                  <a:latin typeface="Helvetica Neue"/>
                  <a:ea typeface="Helvetica Neue"/>
                  <a:cs typeface="Helvetica Neue"/>
                  <a:sym typeface="Helvetica Neue"/>
                </a:rPr>
                <a:t>mundo</a:t>
              </a:r>
              <a:r>
                <a:rPr lang="en" sz="2667" b="1" dirty="0">
                  <a:solidFill>
                    <a:srgbClr val="FFFFFF"/>
                  </a:solidFill>
                  <a:latin typeface="Helvetica Neue"/>
                  <a:ea typeface="Helvetica Neue"/>
                  <a:cs typeface="Helvetica Neue"/>
                  <a:sym typeface="Helvetica Neue"/>
                </a:rPr>
                <a:t>?</a:t>
              </a:r>
              <a:endParaRPr sz="1867" dirty="0">
                <a:latin typeface="Arial"/>
                <a:cs typeface="Arial"/>
                <a:sym typeface="Arial"/>
              </a:endParaRPr>
            </a:p>
          </p:txBody>
        </p:sp>
      </p:grpSp>
      <p:grpSp>
        <p:nvGrpSpPr>
          <p:cNvPr id="752" name="Google Shape;752;p101"/>
          <p:cNvGrpSpPr/>
          <p:nvPr/>
        </p:nvGrpSpPr>
        <p:grpSpPr>
          <a:xfrm>
            <a:off x="484177" y="2963597"/>
            <a:ext cx="11223648" cy="690911"/>
            <a:chOff x="363133" y="1766097"/>
            <a:chExt cx="8417736" cy="518183"/>
          </a:xfrm>
        </p:grpSpPr>
        <p:sp>
          <p:nvSpPr>
            <p:cNvPr id="753" name="Google Shape;753;p101"/>
            <p:cNvSpPr/>
            <p:nvPr/>
          </p:nvSpPr>
          <p:spPr>
            <a:xfrm rot="-5400000">
              <a:off x="4312913" y="-2044993"/>
              <a:ext cx="518183" cy="8140364"/>
            </a:xfrm>
            <a:prstGeom prst="roundRect">
              <a:avLst>
                <a:gd name="adj" fmla="val 5850"/>
              </a:avLst>
            </a:prstGeom>
            <a:solidFill>
              <a:srgbClr val="5B9BA9"/>
            </a:solidFill>
            <a:ln w="38100" cap="flat" cmpd="sng">
              <a:solidFill>
                <a:srgbClr val="5B9BA9"/>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754" name="Google Shape;754;p101"/>
            <p:cNvSpPr txBox="1"/>
            <p:nvPr/>
          </p:nvSpPr>
          <p:spPr>
            <a:xfrm>
              <a:off x="363133" y="1819163"/>
              <a:ext cx="8417736" cy="376010"/>
            </a:xfrm>
            <a:prstGeom prst="rect">
              <a:avLst/>
            </a:prstGeom>
            <a:noFill/>
            <a:ln>
              <a:noFill/>
            </a:ln>
          </p:spPr>
          <p:txBody>
            <a:bodyPr spcFirstLastPara="1" wrap="square" lIns="121900" tIns="60933" rIns="121900" bIns="60933" anchor="t" anchorCtr="0">
              <a:noAutofit/>
            </a:bodyPr>
            <a:lstStyle/>
            <a:p>
              <a:pPr algn="ctr" defTabSz="1219170" hangingPunct="1">
                <a:buClr>
                  <a:srgbClr val="FFFFFF"/>
                </a:buClr>
                <a:buSzPts val="2000"/>
              </a:pPr>
              <a:r>
                <a:rPr lang="en" sz="2667" b="1" dirty="0">
                  <a:solidFill>
                    <a:srgbClr val="FFFFFF"/>
                  </a:solidFill>
                  <a:latin typeface="Helvetica Neue"/>
                  <a:ea typeface="Helvetica Neue"/>
                  <a:cs typeface="Helvetica Neue"/>
                  <a:sym typeface="Helvetica Neue"/>
                </a:rPr>
                <a:t>Hay </a:t>
              </a:r>
              <a:r>
                <a:rPr lang="en" sz="2667" b="1" dirty="0" err="1">
                  <a:solidFill>
                    <a:srgbClr val="FFFFFF"/>
                  </a:solidFill>
                  <a:latin typeface="Helvetica Neue"/>
                  <a:ea typeface="Helvetica Neue"/>
                  <a:cs typeface="Helvetica Neue"/>
                  <a:sym typeface="Helvetica Neue"/>
                </a:rPr>
                <a:t>necesidad</a:t>
              </a:r>
              <a:r>
                <a:rPr lang="en" sz="2667" b="1" dirty="0">
                  <a:solidFill>
                    <a:srgbClr val="FFFFFF"/>
                  </a:solidFill>
                  <a:latin typeface="Helvetica Neue"/>
                  <a:ea typeface="Helvetica Neue"/>
                  <a:cs typeface="Helvetica Neue"/>
                  <a:sym typeface="Helvetica Neue"/>
                </a:rPr>
                <a:t> de lo que </a:t>
              </a:r>
              <a:r>
                <a:rPr lang="en" sz="2667" b="1" dirty="0" err="1">
                  <a:solidFill>
                    <a:srgbClr val="FFFFFF"/>
                  </a:solidFill>
                  <a:latin typeface="Helvetica Neue"/>
                  <a:ea typeface="Helvetica Neue"/>
                  <a:cs typeface="Helvetica Neue"/>
                  <a:sym typeface="Helvetica Neue"/>
                </a:rPr>
                <a:t>nosotros</a:t>
              </a:r>
              <a:r>
                <a:rPr lang="en" sz="2667" b="1" dirty="0">
                  <a:solidFill>
                    <a:srgbClr val="FFFFFF"/>
                  </a:solidFill>
                  <a:latin typeface="Helvetica Neue"/>
                  <a:ea typeface="Helvetica Neue"/>
                  <a:cs typeface="Helvetica Neue"/>
                  <a:sym typeface="Helvetica Neue"/>
                </a:rPr>
                <a:t> </a:t>
              </a:r>
              <a:r>
                <a:rPr lang="en" sz="2667" b="1" dirty="0" err="1">
                  <a:solidFill>
                    <a:srgbClr val="FFFFFF"/>
                  </a:solidFill>
                  <a:latin typeface="Helvetica Neue"/>
                  <a:ea typeface="Helvetica Neue"/>
                  <a:cs typeface="Helvetica Neue"/>
                  <a:sym typeface="Helvetica Neue"/>
                </a:rPr>
                <a:t>hacemos</a:t>
              </a:r>
              <a:r>
                <a:rPr lang="en" sz="2667" b="1" dirty="0">
                  <a:solidFill>
                    <a:srgbClr val="FFFFFF"/>
                  </a:solidFill>
                  <a:latin typeface="Helvetica Neue"/>
                  <a:ea typeface="Helvetica Neue"/>
                  <a:cs typeface="Helvetica Neue"/>
                  <a:sym typeface="Helvetica Neue"/>
                </a:rPr>
                <a:t>?</a:t>
              </a:r>
              <a:endParaRPr sz="1867" dirty="0">
                <a:latin typeface="Arial"/>
                <a:cs typeface="Arial"/>
                <a:sym typeface="Arial"/>
              </a:endParaRPr>
            </a:p>
          </p:txBody>
        </p:sp>
      </p:grpSp>
      <p:grpSp>
        <p:nvGrpSpPr>
          <p:cNvPr id="755" name="Google Shape;755;p101"/>
          <p:cNvGrpSpPr/>
          <p:nvPr/>
        </p:nvGrpSpPr>
        <p:grpSpPr>
          <a:xfrm>
            <a:off x="133820" y="5766325"/>
            <a:ext cx="11924365" cy="690911"/>
            <a:chOff x="100364" y="3305744"/>
            <a:chExt cx="8943274" cy="518183"/>
          </a:xfrm>
        </p:grpSpPr>
        <p:sp>
          <p:nvSpPr>
            <p:cNvPr id="756" name="Google Shape;756;p101"/>
            <p:cNvSpPr/>
            <p:nvPr/>
          </p:nvSpPr>
          <p:spPr>
            <a:xfrm rot="-5400000">
              <a:off x="4312913" y="-505346"/>
              <a:ext cx="518183" cy="8140364"/>
            </a:xfrm>
            <a:prstGeom prst="roundRect">
              <a:avLst>
                <a:gd name="adj" fmla="val 5850"/>
              </a:avLst>
            </a:prstGeom>
            <a:solidFill>
              <a:srgbClr val="7F7F7F"/>
            </a:solidFill>
            <a:ln w="38100" cap="flat" cmpd="sng">
              <a:solidFill>
                <a:srgbClr val="7F7F7F"/>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757" name="Google Shape;757;p101"/>
            <p:cNvSpPr txBox="1"/>
            <p:nvPr/>
          </p:nvSpPr>
          <p:spPr>
            <a:xfrm>
              <a:off x="100364" y="3347912"/>
              <a:ext cx="8943274" cy="459794"/>
            </a:xfrm>
            <a:prstGeom prst="rect">
              <a:avLst/>
            </a:prstGeom>
            <a:noFill/>
            <a:ln>
              <a:noFill/>
            </a:ln>
          </p:spPr>
          <p:txBody>
            <a:bodyPr spcFirstLastPara="1" wrap="square" lIns="121900" tIns="60933" rIns="121900" bIns="60933" anchor="t" anchorCtr="0">
              <a:noAutofit/>
            </a:bodyPr>
            <a:lstStyle/>
            <a:p>
              <a:pPr algn="ctr" defTabSz="1219170" hangingPunct="1">
                <a:buClr>
                  <a:srgbClr val="FFFFFF"/>
                </a:buClr>
                <a:buSzPts val="2000"/>
              </a:pPr>
              <a:r>
                <a:rPr lang="en" sz="2667" b="1" dirty="0" err="1">
                  <a:solidFill>
                    <a:srgbClr val="FFFFFF"/>
                  </a:solidFill>
                  <a:latin typeface="Helvetica Neue"/>
                  <a:ea typeface="Helvetica Neue"/>
                  <a:cs typeface="Helvetica Neue"/>
                  <a:sym typeface="Helvetica Neue"/>
                </a:rPr>
                <a:t>Puedes</a:t>
              </a:r>
              <a:r>
                <a:rPr lang="en" sz="2667" b="1" dirty="0">
                  <a:solidFill>
                    <a:srgbClr val="FFFFFF"/>
                  </a:solidFill>
                  <a:latin typeface="Helvetica Neue"/>
                  <a:ea typeface="Helvetica Neue"/>
                  <a:cs typeface="Helvetica Neue"/>
                  <a:sym typeface="Helvetica Neue"/>
                </a:rPr>
                <a:t> </a:t>
              </a:r>
              <a:r>
                <a:rPr lang="en" sz="2667" b="1" dirty="0" err="1">
                  <a:solidFill>
                    <a:srgbClr val="FFFFFF"/>
                  </a:solidFill>
                  <a:latin typeface="Helvetica Neue"/>
                  <a:ea typeface="Helvetica Neue"/>
                  <a:cs typeface="Helvetica Neue"/>
                  <a:sym typeface="Helvetica Neue"/>
                </a:rPr>
                <a:t>ver</a:t>
              </a:r>
              <a:r>
                <a:rPr lang="en" sz="2667" b="1" dirty="0">
                  <a:solidFill>
                    <a:srgbClr val="FFFFFF"/>
                  </a:solidFill>
                  <a:latin typeface="Helvetica Neue"/>
                  <a:ea typeface="Helvetica Neue"/>
                  <a:cs typeface="Helvetica Neue"/>
                  <a:sym typeface="Helvetica Neue"/>
                </a:rPr>
                <a:t> la </a:t>
              </a:r>
              <a:r>
                <a:rPr lang="en" sz="2667" b="1" dirty="0" err="1">
                  <a:solidFill>
                    <a:srgbClr val="FFFFFF"/>
                  </a:solidFill>
                  <a:latin typeface="Helvetica Neue"/>
                  <a:ea typeface="Helvetica Neue"/>
                  <a:cs typeface="Helvetica Neue"/>
                  <a:sym typeface="Helvetica Neue"/>
                </a:rPr>
                <a:t>oportunidad</a:t>
              </a:r>
              <a:r>
                <a:rPr lang="en" sz="2667" b="1" dirty="0">
                  <a:solidFill>
                    <a:srgbClr val="FFFFFF"/>
                  </a:solidFill>
                  <a:latin typeface="Helvetica Neue"/>
                  <a:ea typeface="Helvetica Neue"/>
                  <a:cs typeface="Helvetica Neue"/>
                  <a:sym typeface="Helvetica Neue"/>
                </a:rPr>
                <a:t> que se </a:t>
              </a:r>
              <a:r>
                <a:rPr lang="en" sz="2667" b="1" dirty="0" err="1">
                  <a:solidFill>
                    <a:srgbClr val="FFFFFF"/>
                  </a:solidFill>
                  <a:latin typeface="Helvetica Neue"/>
                  <a:ea typeface="Helvetica Neue"/>
                  <a:cs typeface="Helvetica Neue"/>
                  <a:sym typeface="Helvetica Neue"/>
                </a:rPr>
                <a:t>crea</a:t>
              </a:r>
              <a:r>
                <a:rPr lang="en" sz="2667" b="1" dirty="0">
                  <a:solidFill>
                    <a:srgbClr val="FFFFFF"/>
                  </a:solidFill>
                  <a:latin typeface="Helvetica Neue"/>
                  <a:ea typeface="Helvetica Neue"/>
                  <a:cs typeface="Helvetica Neue"/>
                  <a:sym typeface="Helvetica Neue"/>
                </a:rPr>
                <a:t>?</a:t>
              </a:r>
              <a:endParaRPr sz="1867" dirty="0">
                <a:latin typeface="Arial"/>
                <a:cs typeface="Arial"/>
                <a:sym typeface="Arial"/>
              </a:endParaRPr>
            </a:p>
          </p:txBody>
        </p:sp>
      </p:grpSp>
      <p:sp>
        <p:nvSpPr>
          <p:cNvPr id="758" name="Google Shape;758;p101"/>
          <p:cNvSpPr txBox="1"/>
          <p:nvPr/>
        </p:nvSpPr>
        <p:spPr>
          <a:xfrm>
            <a:off x="2091756" y="1869585"/>
            <a:ext cx="5197317" cy="448041"/>
          </a:xfrm>
          <a:prstGeom prst="rect">
            <a:avLst/>
          </a:prstGeom>
          <a:noFill/>
          <a:ln>
            <a:noFill/>
          </a:ln>
        </p:spPr>
        <p:txBody>
          <a:bodyPr spcFirstLastPara="1" wrap="square" lIns="121900" tIns="60933" rIns="121900" bIns="60933" anchor="t" anchorCtr="0">
            <a:noAutofit/>
          </a:bodyPr>
          <a:lstStyle/>
          <a:p>
            <a:pPr defTabSz="1219170" hangingPunct="1">
              <a:lnSpc>
                <a:spcPct val="50000"/>
              </a:lnSpc>
              <a:buClr>
                <a:srgbClr val="003399"/>
              </a:buClr>
              <a:buSzPts val="2000"/>
            </a:pPr>
            <a:endParaRPr sz="2667" b="1">
              <a:solidFill>
                <a:srgbClr val="E4021D"/>
              </a:solidFill>
              <a:latin typeface="Helvetica Neue"/>
              <a:ea typeface="Helvetica Neue"/>
              <a:cs typeface="Helvetica Neue"/>
              <a:sym typeface="Helvetica Neue"/>
            </a:endParaRPr>
          </a:p>
        </p:txBody>
      </p:sp>
      <p:sp>
        <p:nvSpPr>
          <p:cNvPr id="759" name="Google Shape;759;p101"/>
          <p:cNvSpPr txBox="1"/>
          <p:nvPr/>
        </p:nvSpPr>
        <p:spPr>
          <a:xfrm>
            <a:off x="0" y="2264680"/>
            <a:ext cx="12192000" cy="440393"/>
          </a:xfrm>
          <a:prstGeom prst="rect">
            <a:avLst/>
          </a:prstGeom>
          <a:noFill/>
          <a:ln>
            <a:noFill/>
          </a:ln>
        </p:spPr>
        <p:txBody>
          <a:bodyPr spcFirstLastPara="1" wrap="square" lIns="121900" tIns="60933" rIns="121900" bIns="60933" anchor="t" anchorCtr="0">
            <a:noAutofit/>
          </a:bodyPr>
          <a:lstStyle/>
          <a:p>
            <a:pPr algn="ctr" defTabSz="1219170" hangingPunct="1">
              <a:lnSpc>
                <a:spcPct val="90000"/>
              </a:lnSpc>
              <a:buClr>
                <a:srgbClr val="003399"/>
              </a:buClr>
              <a:buSzPts val="2000"/>
            </a:pPr>
            <a:r>
              <a:rPr lang="en" sz="2667" b="1" dirty="0">
                <a:solidFill>
                  <a:srgbClr val="E4021D"/>
                </a:solidFill>
                <a:latin typeface="Helvetica Neue"/>
                <a:ea typeface="Helvetica Neue"/>
                <a:cs typeface="Helvetica Neue"/>
                <a:sym typeface="Helvetica Neue"/>
              </a:rPr>
              <a:t>Tú </a:t>
            </a:r>
            <a:r>
              <a:rPr lang="en" sz="2667" b="1" dirty="0" err="1">
                <a:solidFill>
                  <a:srgbClr val="E4021D"/>
                </a:solidFill>
                <a:latin typeface="Helvetica Neue"/>
                <a:ea typeface="Helvetica Neue"/>
                <a:cs typeface="Helvetica Neue"/>
                <a:sym typeface="Helvetica Neue"/>
              </a:rPr>
              <a:t>haces</a:t>
            </a:r>
            <a:r>
              <a:rPr lang="en" sz="2667" b="1" dirty="0">
                <a:solidFill>
                  <a:srgbClr val="E4021D"/>
                </a:solidFill>
                <a:latin typeface="Helvetica Neue"/>
                <a:ea typeface="Helvetica Neue"/>
                <a:cs typeface="Helvetica Neue"/>
                <a:sym typeface="Helvetica Neue"/>
              </a:rPr>
              <a:t> </a:t>
            </a:r>
            <a:r>
              <a:rPr lang="en" sz="2667" b="1" dirty="0" err="1">
                <a:solidFill>
                  <a:srgbClr val="E4021D"/>
                </a:solidFill>
                <a:latin typeface="Helvetica Neue"/>
                <a:ea typeface="Helvetica Neue"/>
                <a:cs typeface="Helvetica Neue"/>
                <a:sym typeface="Helvetica Neue"/>
              </a:rPr>
              <a:t>dinero</a:t>
            </a:r>
            <a:r>
              <a:rPr lang="en" sz="2667" b="1" dirty="0">
                <a:solidFill>
                  <a:srgbClr val="E4021D"/>
                </a:solidFill>
                <a:latin typeface="Helvetica Neue"/>
                <a:ea typeface="Helvetica Neue"/>
                <a:cs typeface="Helvetica Neue"/>
                <a:sym typeface="Helvetica Neue"/>
              </a:rPr>
              <a:t>! </a:t>
            </a:r>
            <a:endParaRPr sz="1867" dirty="0">
              <a:latin typeface="Arial"/>
              <a:cs typeface="Arial"/>
              <a:sym typeface="Arial"/>
            </a:endParaRPr>
          </a:p>
        </p:txBody>
      </p:sp>
    </p:spTree>
    <p:extLst>
      <p:ext uri="{BB962C8B-B14F-4D97-AF65-F5344CB8AC3E}">
        <p14:creationId xmlns:p14="http://schemas.microsoft.com/office/powerpoint/2010/main" val="20016179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43"/>
                                        </p:tgtEl>
                                        <p:attrNameLst>
                                          <p:attrName>style.visibility</p:attrName>
                                        </p:attrNameLst>
                                      </p:cBhvr>
                                      <p:to>
                                        <p:strVal val="visible"/>
                                      </p:to>
                                    </p:set>
                                    <p:animEffect transition="in" filter="fade">
                                      <p:cBhvr>
                                        <p:cTn id="7" dur="400"/>
                                        <p:tgtEl>
                                          <p:spTgt spid="743"/>
                                        </p:tgtEl>
                                      </p:cBhvr>
                                    </p:animEffect>
                                  </p:childTnLst>
                                </p:cTn>
                              </p:par>
                              <p:par>
                                <p:cTn id="8" presetID="10" presetClass="entr" presetSubtype="0" fill="hold" nodeType="withEffect">
                                  <p:stCondLst>
                                    <p:cond delay="0"/>
                                  </p:stCondLst>
                                  <p:childTnLst>
                                    <p:set>
                                      <p:cBhvr>
                                        <p:cTn id="9" dur="1" fill="hold">
                                          <p:stCondLst>
                                            <p:cond delay="0"/>
                                          </p:stCondLst>
                                        </p:cTn>
                                        <p:tgtEl>
                                          <p:spTgt spid="744"/>
                                        </p:tgtEl>
                                        <p:attrNameLst>
                                          <p:attrName>style.visibility</p:attrName>
                                        </p:attrNameLst>
                                      </p:cBhvr>
                                      <p:to>
                                        <p:strVal val="visible"/>
                                      </p:to>
                                    </p:set>
                                    <p:animEffect transition="in" filter="fade">
                                      <p:cBhvr>
                                        <p:cTn id="10" dur="700"/>
                                        <p:tgtEl>
                                          <p:spTgt spid="744"/>
                                        </p:tgtEl>
                                      </p:cBhvr>
                                    </p:animEffect>
                                  </p:childTnLst>
                                </p:cTn>
                              </p:par>
                            </p:childTnLst>
                          </p:cTn>
                        </p:par>
                        <p:par>
                          <p:cTn id="11" fill="hold">
                            <p:stCondLst>
                              <p:cond delay="700"/>
                            </p:stCondLst>
                            <p:childTnLst>
                              <p:par>
                                <p:cTn id="12" presetID="10" presetClass="entr" presetSubtype="0" fill="hold" nodeType="afterEffect">
                                  <p:stCondLst>
                                    <p:cond delay="0"/>
                                  </p:stCondLst>
                                  <p:childTnLst>
                                    <p:set>
                                      <p:cBhvr>
                                        <p:cTn id="13" dur="1" fill="hold">
                                          <p:stCondLst>
                                            <p:cond delay="0"/>
                                          </p:stCondLst>
                                        </p:cTn>
                                        <p:tgtEl>
                                          <p:spTgt spid="745"/>
                                        </p:tgtEl>
                                        <p:attrNameLst>
                                          <p:attrName>style.visibility</p:attrName>
                                        </p:attrNameLst>
                                      </p:cBhvr>
                                      <p:to>
                                        <p:strVal val="visible"/>
                                      </p:to>
                                    </p:set>
                                    <p:animEffect transition="in" filter="fade">
                                      <p:cBhvr>
                                        <p:cTn id="14" dur="300"/>
                                        <p:tgtEl>
                                          <p:spTgt spid="745"/>
                                        </p:tgtEl>
                                      </p:cBhvr>
                                    </p:animEffect>
                                  </p:childTnLst>
                                </p:cTn>
                              </p:par>
                              <p:par>
                                <p:cTn id="15" presetID="10" presetClass="entr" presetSubtype="0" fill="hold" nodeType="withEffect">
                                  <p:stCondLst>
                                    <p:cond delay="0"/>
                                  </p:stCondLst>
                                  <p:childTnLst>
                                    <p:set>
                                      <p:cBhvr>
                                        <p:cTn id="16" dur="1" fill="hold">
                                          <p:stCondLst>
                                            <p:cond delay="0"/>
                                          </p:stCondLst>
                                        </p:cTn>
                                        <p:tgtEl>
                                          <p:spTgt spid="758"/>
                                        </p:tgtEl>
                                        <p:attrNameLst>
                                          <p:attrName>style.visibility</p:attrName>
                                        </p:attrNameLst>
                                      </p:cBhvr>
                                      <p:to>
                                        <p:strVal val="visible"/>
                                      </p:to>
                                    </p:set>
                                    <p:animEffect transition="in" filter="fade">
                                      <p:cBhvr>
                                        <p:cTn id="17" dur="300"/>
                                        <p:tgtEl>
                                          <p:spTgt spid="75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59"/>
                                        </p:tgtEl>
                                        <p:attrNameLst>
                                          <p:attrName>style.visibility</p:attrName>
                                        </p:attrNameLst>
                                      </p:cBhvr>
                                      <p:to>
                                        <p:strVal val="visible"/>
                                      </p:to>
                                    </p:set>
                                    <p:animEffect transition="in" filter="fade">
                                      <p:cBhvr>
                                        <p:cTn id="22" dur="300"/>
                                        <p:tgtEl>
                                          <p:spTgt spid="75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52"/>
                                        </p:tgtEl>
                                        <p:attrNameLst>
                                          <p:attrName>style.visibility</p:attrName>
                                        </p:attrNameLst>
                                      </p:cBhvr>
                                      <p:to>
                                        <p:strVal val="visible"/>
                                      </p:to>
                                    </p:set>
                                    <p:animEffect transition="in" filter="fade">
                                      <p:cBhvr>
                                        <p:cTn id="27" dur="300"/>
                                        <p:tgtEl>
                                          <p:spTgt spid="75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49"/>
                                        </p:tgtEl>
                                        <p:attrNameLst>
                                          <p:attrName>style.visibility</p:attrName>
                                        </p:attrNameLst>
                                      </p:cBhvr>
                                      <p:to>
                                        <p:strVal val="visible"/>
                                      </p:to>
                                    </p:set>
                                    <p:animEffect transition="in" filter="fade">
                                      <p:cBhvr>
                                        <p:cTn id="32" dur="300"/>
                                        <p:tgtEl>
                                          <p:spTgt spid="74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46"/>
                                        </p:tgtEl>
                                        <p:attrNameLst>
                                          <p:attrName>style.visibility</p:attrName>
                                        </p:attrNameLst>
                                      </p:cBhvr>
                                      <p:to>
                                        <p:strVal val="visible"/>
                                      </p:to>
                                    </p:set>
                                    <p:animEffect transition="in" filter="fade">
                                      <p:cBhvr>
                                        <p:cTn id="37" dur="300"/>
                                        <p:tgtEl>
                                          <p:spTgt spid="74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55"/>
                                        </p:tgtEl>
                                        <p:attrNameLst>
                                          <p:attrName>style.visibility</p:attrName>
                                        </p:attrNameLst>
                                      </p:cBhvr>
                                      <p:to>
                                        <p:strVal val="visible"/>
                                      </p:to>
                                    </p:set>
                                    <p:animEffect transition="in" filter="fade">
                                      <p:cBhvr>
                                        <p:cTn id="42" dur="300"/>
                                        <p:tgtEl>
                                          <p:spTgt spid="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3F18E02-9FC0-49C2-BE57-195BEE392B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B744BE-D448-0549-AFB8-E3791F553465}"/>
              </a:ext>
            </a:extLst>
          </p:cNvPr>
          <p:cNvSpPr>
            <a:spLocks noGrp="1"/>
          </p:cNvSpPr>
          <p:nvPr>
            <p:ph type="ctrTitle"/>
          </p:nvPr>
        </p:nvSpPr>
        <p:spPr>
          <a:xfrm>
            <a:off x="6585882" y="4293517"/>
            <a:ext cx="4805996" cy="1401448"/>
          </a:xfrm>
        </p:spPr>
        <p:txBody>
          <a:bodyPr anchor="t">
            <a:normAutofit/>
          </a:bodyPr>
          <a:lstStyle/>
          <a:p>
            <a:pPr algn="l"/>
            <a:r>
              <a:rPr lang="en-US" sz="4000" dirty="0" err="1">
                <a:solidFill>
                  <a:schemeClr val="tx2"/>
                </a:solidFill>
              </a:rPr>
              <a:t>En</a:t>
            </a:r>
            <a:r>
              <a:rPr lang="en-US" sz="4000" dirty="0">
                <a:solidFill>
                  <a:schemeClr val="tx2"/>
                </a:solidFill>
              </a:rPr>
              <a:t> </a:t>
            </a:r>
            <a:r>
              <a:rPr lang="en-US" sz="4000" dirty="0" err="1">
                <a:solidFill>
                  <a:schemeClr val="tx2"/>
                </a:solidFill>
              </a:rPr>
              <a:t>resumen</a:t>
            </a:r>
            <a:endParaRPr lang="en-US" sz="4000" dirty="0">
              <a:solidFill>
                <a:schemeClr val="tx2"/>
              </a:solidFill>
            </a:endParaRPr>
          </a:p>
        </p:txBody>
      </p:sp>
      <p:sp>
        <p:nvSpPr>
          <p:cNvPr id="3" name="Subtitle 2">
            <a:extLst>
              <a:ext uri="{FF2B5EF4-FFF2-40B4-BE49-F238E27FC236}">
                <a16:creationId xmlns:a16="http://schemas.microsoft.com/office/drawing/2014/main" id="{4C8D508A-F399-9449-94F8-2EA2CC427DB9}"/>
              </a:ext>
            </a:extLst>
          </p:cNvPr>
          <p:cNvSpPr>
            <a:spLocks noGrp="1"/>
          </p:cNvSpPr>
          <p:nvPr>
            <p:ph type="subTitle" idx="1"/>
          </p:nvPr>
        </p:nvSpPr>
        <p:spPr>
          <a:xfrm>
            <a:off x="6585882" y="3403314"/>
            <a:ext cx="4805691" cy="838831"/>
          </a:xfrm>
        </p:spPr>
        <p:txBody>
          <a:bodyPr anchor="b">
            <a:normAutofit/>
          </a:bodyPr>
          <a:lstStyle/>
          <a:p>
            <a:pPr algn="l"/>
            <a:endParaRPr lang="en-US" sz="2000">
              <a:solidFill>
                <a:schemeClr val="tx2"/>
              </a:solidFill>
            </a:endParaRPr>
          </a:p>
        </p:txBody>
      </p:sp>
      <p:pic>
        <p:nvPicPr>
          <p:cNvPr id="5" name="Picture 4">
            <a:extLst>
              <a:ext uri="{FF2B5EF4-FFF2-40B4-BE49-F238E27FC236}">
                <a16:creationId xmlns:a16="http://schemas.microsoft.com/office/drawing/2014/main" id="{BF732347-1E05-4CC1-9803-4A6FE4FA9F8D}"/>
              </a:ext>
            </a:extLst>
          </p:cNvPr>
          <p:cNvPicPr>
            <a:picLocks noChangeAspect="1"/>
          </p:cNvPicPr>
          <p:nvPr/>
        </p:nvPicPr>
        <p:blipFill rotWithShape="1">
          <a:blip r:embed="rId2">
            <a:alphaModFix/>
          </a:blip>
          <a:srcRect l="34134" r="7858" b="2"/>
          <a:stretch/>
        </p:blipFill>
        <p:spPr>
          <a:xfrm>
            <a:off x="20" y="760563"/>
            <a:ext cx="5298663" cy="6097089"/>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grpSp>
        <p:nvGrpSpPr>
          <p:cNvPr id="11" name="Group 10">
            <a:extLst>
              <a:ext uri="{FF2B5EF4-FFF2-40B4-BE49-F238E27FC236}">
                <a16:creationId xmlns:a16="http://schemas.microsoft.com/office/drawing/2014/main" id="{DC9608D4-CD9C-4B8B-88DC-8055C0325C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511966"/>
            <a:ext cx="5736223" cy="6346033"/>
            <a:chOff x="4529137" y="1695450"/>
            <a:chExt cx="3134106" cy="3467289"/>
          </a:xfrm>
        </p:grpSpPr>
        <p:sp>
          <p:nvSpPr>
            <p:cNvPr id="16" name="Freeform: Shape 11">
              <a:extLst>
                <a:ext uri="{FF2B5EF4-FFF2-40B4-BE49-F238E27FC236}">
                  <a16:creationId xmlns:a16="http://schemas.microsoft.com/office/drawing/2014/main" id="{07B5C029-26B7-46E5-A729-AB2CB6EB6E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29137" y="1811422"/>
              <a:ext cx="2961539" cy="3351127"/>
            </a:xfrm>
            <a:custGeom>
              <a:avLst/>
              <a:gdLst>
                <a:gd name="connsiteX0" fmla="*/ 2918460 w 2961539"/>
                <a:gd name="connsiteY0" fmla="*/ 1324969 h 3351127"/>
                <a:gd name="connsiteX1" fmla="*/ 2906649 w 2961539"/>
                <a:gd name="connsiteY1" fmla="*/ 1284393 h 3351127"/>
                <a:gd name="connsiteX2" fmla="*/ 2893314 w 2961539"/>
                <a:gd name="connsiteY2" fmla="*/ 1244388 h 3351127"/>
                <a:gd name="connsiteX3" fmla="*/ 2878741 w 2961539"/>
                <a:gd name="connsiteY3" fmla="*/ 1204859 h 3351127"/>
                <a:gd name="connsiteX4" fmla="*/ 2811209 w 2961539"/>
                <a:gd name="connsiteY4" fmla="*/ 1051316 h 3351127"/>
                <a:gd name="connsiteX5" fmla="*/ 2636711 w 2961539"/>
                <a:gd name="connsiteY5" fmla="*/ 768709 h 3351127"/>
                <a:gd name="connsiteX6" fmla="*/ 2418683 w 2961539"/>
                <a:gd name="connsiteY6" fmla="*/ 522202 h 3351127"/>
                <a:gd name="connsiteX7" fmla="*/ 2165699 w 2961539"/>
                <a:gd name="connsiteY7" fmla="*/ 314748 h 3351127"/>
                <a:gd name="connsiteX8" fmla="*/ 2027873 w 2961539"/>
                <a:gd name="connsiteY8" fmla="*/ 227213 h 3351127"/>
                <a:gd name="connsiteX9" fmla="*/ 1883474 w 2961539"/>
                <a:gd name="connsiteY9" fmla="*/ 151203 h 3351127"/>
                <a:gd name="connsiteX10" fmla="*/ 1576483 w 2961539"/>
                <a:gd name="connsiteY10" fmla="*/ 40618 h 3351127"/>
                <a:gd name="connsiteX11" fmla="*/ 1415415 w 2961539"/>
                <a:gd name="connsiteY11" fmla="*/ 10233 h 3351127"/>
                <a:gd name="connsiteX12" fmla="*/ 1251204 w 2961539"/>
                <a:gd name="connsiteY12" fmla="*/ 42 h 3351127"/>
                <a:gd name="connsiteX13" fmla="*/ 927163 w 2961539"/>
                <a:gd name="connsiteY13" fmla="*/ 29855 h 3351127"/>
                <a:gd name="connsiteX14" fmla="*/ 610362 w 2961539"/>
                <a:gd name="connsiteY14" fmla="*/ 116151 h 3351127"/>
                <a:gd name="connsiteX15" fmla="*/ 315468 w 2961539"/>
                <a:gd name="connsiteY15" fmla="*/ 267408 h 3351127"/>
                <a:gd name="connsiteX16" fmla="*/ 182975 w 2961539"/>
                <a:gd name="connsiteY16" fmla="*/ 368183 h 3351127"/>
                <a:gd name="connsiteX17" fmla="*/ 64294 w 2961539"/>
                <a:gd name="connsiteY17" fmla="*/ 484674 h 3351127"/>
                <a:gd name="connsiteX18" fmla="*/ 0 w 2961539"/>
                <a:gd name="connsiteY18" fmla="*/ 556778 h 3351127"/>
                <a:gd name="connsiteX19" fmla="*/ 0 w 2961539"/>
                <a:gd name="connsiteY19" fmla="*/ 956066 h 3351127"/>
                <a:gd name="connsiteX20" fmla="*/ 227552 w 2961539"/>
                <a:gd name="connsiteY20" fmla="*/ 636597 h 3351127"/>
                <a:gd name="connsiteX21" fmla="*/ 331756 w 2961539"/>
                <a:gd name="connsiteY21" fmla="*/ 534966 h 3351127"/>
                <a:gd name="connsiteX22" fmla="*/ 441770 w 2961539"/>
                <a:gd name="connsiteY22" fmla="*/ 439620 h 3351127"/>
                <a:gd name="connsiteX23" fmla="*/ 683419 w 2961539"/>
                <a:gd name="connsiteY23" fmla="*/ 274457 h 3351127"/>
                <a:gd name="connsiteX24" fmla="*/ 956596 w 2961539"/>
                <a:gd name="connsiteY24" fmla="*/ 161300 h 3351127"/>
                <a:gd name="connsiteX25" fmla="*/ 1251490 w 2961539"/>
                <a:gd name="connsiteY25" fmla="*/ 123009 h 3351127"/>
                <a:gd name="connsiteX26" fmla="*/ 1398175 w 2961539"/>
                <a:gd name="connsiteY26" fmla="*/ 135297 h 3351127"/>
                <a:gd name="connsiteX27" fmla="*/ 1542383 w 2961539"/>
                <a:gd name="connsiteY27" fmla="*/ 167967 h 3351127"/>
                <a:gd name="connsiteX28" fmla="*/ 1681925 w 2961539"/>
                <a:gd name="connsiteY28" fmla="*/ 218450 h 3351127"/>
                <a:gd name="connsiteX29" fmla="*/ 1715929 w 2961539"/>
                <a:gd name="connsiteY29" fmla="*/ 233595 h 3351127"/>
                <a:gd name="connsiteX30" fmla="*/ 1749552 w 2961539"/>
                <a:gd name="connsiteY30" fmla="*/ 249597 h 3351127"/>
                <a:gd name="connsiteX31" fmla="*/ 1782604 w 2961539"/>
                <a:gd name="connsiteY31" fmla="*/ 266646 h 3351127"/>
                <a:gd name="connsiteX32" fmla="*/ 1815275 w 2961539"/>
                <a:gd name="connsiteY32" fmla="*/ 284553 h 3351127"/>
                <a:gd name="connsiteX33" fmla="*/ 2059400 w 2961539"/>
                <a:gd name="connsiteY33" fmla="*/ 454765 h 3351127"/>
                <a:gd name="connsiteX34" fmla="*/ 2270284 w 2961539"/>
                <a:gd name="connsiteY34" fmla="*/ 663648 h 3351127"/>
                <a:gd name="connsiteX35" fmla="*/ 2362581 w 2961539"/>
                <a:gd name="connsiteY35" fmla="*/ 779091 h 3351127"/>
                <a:gd name="connsiteX36" fmla="*/ 2445353 w 2961539"/>
                <a:gd name="connsiteY36" fmla="*/ 900726 h 3351127"/>
                <a:gd name="connsiteX37" fmla="*/ 2581180 w 2961539"/>
                <a:gd name="connsiteY37" fmla="*/ 1158663 h 3351127"/>
                <a:gd name="connsiteX38" fmla="*/ 2673382 w 2961539"/>
                <a:gd name="connsiteY38" fmla="*/ 1430601 h 3351127"/>
                <a:gd name="connsiteX39" fmla="*/ 2707291 w 2961539"/>
                <a:gd name="connsiteY39" fmla="*/ 1569095 h 3351127"/>
                <a:gd name="connsiteX40" fmla="*/ 2728913 w 2961539"/>
                <a:gd name="connsiteY40" fmla="*/ 1710065 h 3351127"/>
                <a:gd name="connsiteX41" fmla="*/ 2738342 w 2961539"/>
                <a:gd name="connsiteY41" fmla="*/ 1853321 h 3351127"/>
                <a:gd name="connsiteX42" fmla="*/ 2733294 w 2961539"/>
                <a:gd name="connsiteY42" fmla="*/ 1998482 h 3351127"/>
                <a:gd name="connsiteX43" fmla="*/ 2704433 w 2961539"/>
                <a:gd name="connsiteY43" fmla="*/ 2140785 h 3351127"/>
                <a:gd name="connsiteX44" fmla="*/ 2645759 w 2961539"/>
                <a:gd name="connsiteY44" fmla="*/ 2264515 h 3351127"/>
                <a:gd name="connsiteX45" fmla="*/ 2552986 w 2961539"/>
                <a:gd name="connsiteY45" fmla="*/ 2354717 h 3351127"/>
                <a:gd name="connsiteX46" fmla="*/ 2492026 w 2961539"/>
                <a:gd name="connsiteY46" fmla="*/ 2389769 h 3351127"/>
                <a:gd name="connsiteX47" fmla="*/ 2423541 w 2961539"/>
                <a:gd name="connsiteY47" fmla="*/ 2423583 h 3351127"/>
                <a:gd name="connsiteX48" fmla="*/ 2278475 w 2961539"/>
                <a:gd name="connsiteY48" fmla="*/ 2502640 h 3351127"/>
                <a:gd name="connsiteX49" fmla="*/ 2143697 w 2961539"/>
                <a:gd name="connsiteY49" fmla="*/ 2606463 h 3351127"/>
                <a:gd name="connsiteX50" fmla="*/ 2113312 w 2961539"/>
                <a:gd name="connsiteY50" fmla="*/ 2635514 h 3351127"/>
                <a:gd name="connsiteX51" fmla="*/ 2084927 w 2961539"/>
                <a:gd name="connsiteY51" fmla="*/ 2664184 h 3351127"/>
                <a:gd name="connsiteX52" fmla="*/ 2030349 w 2961539"/>
                <a:gd name="connsiteY52" fmla="*/ 2722573 h 3351127"/>
                <a:gd name="connsiteX53" fmla="*/ 1929098 w 2961539"/>
                <a:gd name="connsiteY53" fmla="*/ 2842683 h 3351127"/>
                <a:gd name="connsiteX54" fmla="*/ 1880045 w 2961539"/>
                <a:gd name="connsiteY54" fmla="*/ 2902309 h 3351127"/>
                <a:gd name="connsiteX55" fmla="*/ 1831086 w 2961539"/>
                <a:gd name="connsiteY55" fmla="*/ 2960888 h 3351127"/>
                <a:gd name="connsiteX56" fmla="*/ 1730121 w 2961539"/>
                <a:gd name="connsiteY56" fmla="*/ 3071854 h 3351127"/>
                <a:gd name="connsiteX57" fmla="*/ 1620488 w 2961539"/>
                <a:gd name="connsiteY57" fmla="*/ 3169200 h 3351127"/>
                <a:gd name="connsiteX58" fmla="*/ 1497616 w 2961539"/>
                <a:gd name="connsiteY58" fmla="*/ 3244447 h 3351127"/>
                <a:gd name="connsiteX59" fmla="*/ 1361313 w 2961539"/>
                <a:gd name="connsiteY59" fmla="*/ 3288739 h 3351127"/>
                <a:gd name="connsiteX60" fmla="*/ 1289590 w 2961539"/>
                <a:gd name="connsiteY60" fmla="*/ 3297978 h 3351127"/>
                <a:gd name="connsiteX61" fmla="*/ 1253204 w 2961539"/>
                <a:gd name="connsiteY61" fmla="*/ 3299407 h 3351127"/>
                <a:gd name="connsiteX62" fmla="*/ 1215676 w 2961539"/>
                <a:gd name="connsiteY62" fmla="*/ 3299216 h 3351127"/>
                <a:gd name="connsiteX63" fmla="*/ 918972 w 2961539"/>
                <a:gd name="connsiteY63" fmla="*/ 3254639 h 3351127"/>
                <a:gd name="connsiteX64" fmla="*/ 642557 w 2961539"/>
                <a:gd name="connsiteY64" fmla="*/ 3139672 h 3351127"/>
                <a:gd name="connsiteX65" fmla="*/ 515112 w 2961539"/>
                <a:gd name="connsiteY65" fmla="*/ 3061853 h 3351127"/>
                <a:gd name="connsiteX66" fmla="*/ 484442 w 2961539"/>
                <a:gd name="connsiteY66" fmla="*/ 3040612 h 3351127"/>
                <a:gd name="connsiteX67" fmla="*/ 454343 w 2961539"/>
                <a:gd name="connsiteY67" fmla="*/ 3018610 h 3351127"/>
                <a:gd name="connsiteX68" fmla="*/ 424625 w 2961539"/>
                <a:gd name="connsiteY68" fmla="*/ 2996131 h 3351127"/>
                <a:gd name="connsiteX69" fmla="*/ 395478 w 2961539"/>
                <a:gd name="connsiteY69" fmla="*/ 2973080 h 3351127"/>
                <a:gd name="connsiteX70" fmla="*/ 181547 w 2961539"/>
                <a:gd name="connsiteY70" fmla="*/ 2767626 h 3351127"/>
                <a:gd name="connsiteX71" fmla="*/ 134112 w 2961539"/>
                <a:gd name="connsiteY71" fmla="*/ 2710761 h 3351127"/>
                <a:gd name="connsiteX72" fmla="*/ 89821 w 2961539"/>
                <a:gd name="connsiteY72" fmla="*/ 2652087 h 3351127"/>
                <a:gd name="connsiteX73" fmla="*/ 10096 w 2961539"/>
                <a:gd name="connsiteY73" fmla="*/ 2529025 h 3351127"/>
                <a:gd name="connsiteX74" fmla="*/ 191 w 2961539"/>
                <a:gd name="connsiteY74" fmla="*/ 2511499 h 3351127"/>
                <a:gd name="connsiteX75" fmla="*/ 191 w 2961539"/>
                <a:gd name="connsiteY75" fmla="*/ 2835063 h 3351127"/>
                <a:gd name="connsiteX76" fmla="*/ 50959 w 2961539"/>
                <a:gd name="connsiteY76" fmla="*/ 2888879 h 3351127"/>
                <a:gd name="connsiteX77" fmla="*/ 300038 w 2961539"/>
                <a:gd name="connsiteY77" fmla="*/ 3100525 h 3351127"/>
                <a:gd name="connsiteX78" fmla="*/ 438150 w 2961539"/>
                <a:gd name="connsiteY78" fmla="*/ 3186916 h 3351127"/>
                <a:gd name="connsiteX79" fmla="*/ 584264 w 2961539"/>
                <a:gd name="connsiteY79" fmla="*/ 3258830 h 3351127"/>
                <a:gd name="connsiteX80" fmla="*/ 862965 w 2961539"/>
                <a:gd name="connsiteY80" fmla="*/ 3351127 h 3351127"/>
                <a:gd name="connsiteX81" fmla="*/ 1534478 w 2961539"/>
                <a:gd name="connsiteY81" fmla="*/ 3351127 h 3351127"/>
                <a:gd name="connsiteX82" fmla="*/ 1540955 w 2961539"/>
                <a:gd name="connsiteY82" fmla="*/ 3348841 h 3351127"/>
                <a:gd name="connsiteX83" fmla="*/ 1691831 w 2961539"/>
                <a:gd name="connsiteY83" fmla="*/ 3275403 h 3351127"/>
                <a:gd name="connsiteX84" fmla="*/ 1827086 w 2961539"/>
                <a:gd name="connsiteY84" fmla="*/ 3179963 h 3351127"/>
                <a:gd name="connsiteX85" fmla="*/ 1948625 w 2961539"/>
                <a:gd name="connsiteY85" fmla="*/ 3072426 h 3351127"/>
                <a:gd name="connsiteX86" fmla="*/ 2005584 w 2961539"/>
                <a:gd name="connsiteY86" fmla="*/ 3016514 h 3351127"/>
                <a:gd name="connsiteX87" fmla="*/ 2060639 w 2961539"/>
                <a:gd name="connsiteY87" fmla="*/ 2959935 h 3351127"/>
                <a:gd name="connsiteX88" fmla="*/ 2167223 w 2961539"/>
                <a:gd name="connsiteY88" fmla="*/ 2847350 h 3351127"/>
                <a:gd name="connsiteX89" fmla="*/ 2218754 w 2961539"/>
                <a:gd name="connsiteY89" fmla="*/ 2791438 h 3351127"/>
                <a:gd name="connsiteX90" fmla="*/ 2244471 w 2961539"/>
                <a:gd name="connsiteY90" fmla="*/ 2763911 h 3351127"/>
                <a:gd name="connsiteX91" fmla="*/ 2269427 w 2961539"/>
                <a:gd name="connsiteY91" fmla="*/ 2738098 h 3351127"/>
                <a:gd name="connsiteX92" fmla="*/ 2321243 w 2961539"/>
                <a:gd name="connsiteY92" fmla="*/ 2689807 h 3351127"/>
                <a:gd name="connsiteX93" fmla="*/ 2376297 w 2961539"/>
                <a:gd name="connsiteY93" fmla="*/ 2645230 h 3351127"/>
                <a:gd name="connsiteX94" fmla="*/ 2499265 w 2961539"/>
                <a:gd name="connsiteY94" fmla="*/ 2564934 h 3351127"/>
                <a:gd name="connsiteX95" fmla="*/ 2639187 w 2961539"/>
                <a:gd name="connsiteY95" fmla="*/ 2476732 h 3351127"/>
                <a:gd name="connsiteX96" fmla="*/ 2674239 w 2961539"/>
                <a:gd name="connsiteY96" fmla="*/ 2448729 h 3351127"/>
                <a:gd name="connsiteX97" fmla="*/ 2707481 w 2961539"/>
                <a:gd name="connsiteY97" fmla="*/ 2417487 h 3351127"/>
                <a:gd name="connsiteX98" fmla="*/ 2765298 w 2961539"/>
                <a:gd name="connsiteY98" fmla="*/ 2347097 h 3351127"/>
                <a:gd name="connsiteX99" fmla="*/ 2810447 w 2961539"/>
                <a:gd name="connsiteY99" fmla="*/ 2270802 h 3351127"/>
                <a:gd name="connsiteX100" fmla="*/ 2845499 w 2961539"/>
                <a:gd name="connsiteY100" fmla="*/ 2192411 h 3351127"/>
                <a:gd name="connsiteX101" fmla="*/ 2901315 w 2961539"/>
                <a:gd name="connsiteY101" fmla="*/ 2034772 h 3351127"/>
                <a:gd name="connsiteX102" fmla="*/ 2943130 w 2961539"/>
                <a:gd name="connsiteY102" fmla="*/ 1871704 h 3351127"/>
                <a:gd name="connsiteX103" fmla="*/ 2961037 w 2961539"/>
                <a:gd name="connsiteY103" fmla="*/ 1703302 h 3351127"/>
                <a:gd name="connsiteX104" fmla="*/ 2928842 w 2961539"/>
                <a:gd name="connsiteY104" fmla="*/ 1366308 h 3351127"/>
                <a:gd name="connsiteX105" fmla="*/ 2918460 w 2961539"/>
                <a:gd name="connsiteY105" fmla="*/ 1324969 h 335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961539" h="3351127">
                  <a:moveTo>
                    <a:pt x="2918460" y="1324969"/>
                  </a:moveTo>
                  <a:lnTo>
                    <a:pt x="2906649" y="1284393"/>
                  </a:lnTo>
                  <a:lnTo>
                    <a:pt x="2893314" y="1244388"/>
                  </a:lnTo>
                  <a:cubicBezTo>
                    <a:pt x="2888837" y="1231053"/>
                    <a:pt x="2883694" y="1218004"/>
                    <a:pt x="2878741" y="1204859"/>
                  </a:cubicBezTo>
                  <a:cubicBezTo>
                    <a:pt x="2858453" y="1152567"/>
                    <a:pt x="2836069" y="1101227"/>
                    <a:pt x="2811209" y="1051316"/>
                  </a:cubicBezTo>
                  <a:cubicBezTo>
                    <a:pt x="2761107" y="951684"/>
                    <a:pt x="2702814" y="857006"/>
                    <a:pt x="2636711" y="768709"/>
                  </a:cubicBezTo>
                  <a:cubicBezTo>
                    <a:pt x="2570798" y="680412"/>
                    <a:pt x="2497455" y="598212"/>
                    <a:pt x="2418683" y="522202"/>
                  </a:cubicBezTo>
                  <a:cubicBezTo>
                    <a:pt x="2339912" y="446193"/>
                    <a:pt x="2254949" y="377232"/>
                    <a:pt x="2165699" y="314748"/>
                  </a:cubicBezTo>
                  <a:cubicBezTo>
                    <a:pt x="2121122" y="283506"/>
                    <a:pt x="2075021" y="254359"/>
                    <a:pt x="2027873" y="227213"/>
                  </a:cubicBezTo>
                  <a:cubicBezTo>
                    <a:pt x="1980914" y="199781"/>
                    <a:pt x="1932623" y="174635"/>
                    <a:pt x="1883474" y="151203"/>
                  </a:cubicBezTo>
                  <a:cubicBezTo>
                    <a:pt x="1785176" y="104721"/>
                    <a:pt x="1682496" y="67002"/>
                    <a:pt x="1576483" y="40618"/>
                  </a:cubicBezTo>
                  <a:cubicBezTo>
                    <a:pt x="1523524" y="27474"/>
                    <a:pt x="1469803" y="16901"/>
                    <a:pt x="1415415" y="10233"/>
                  </a:cubicBezTo>
                  <a:cubicBezTo>
                    <a:pt x="1361123" y="3185"/>
                    <a:pt x="1306163" y="-435"/>
                    <a:pt x="1251204" y="42"/>
                  </a:cubicBezTo>
                  <a:cubicBezTo>
                    <a:pt x="1142714" y="804"/>
                    <a:pt x="1034415" y="10805"/>
                    <a:pt x="927163" y="29855"/>
                  </a:cubicBezTo>
                  <a:cubicBezTo>
                    <a:pt x="820007" y="49095"/>
                    <a:pt x="713423" y="76813"/>
                    <a:pt x="610362" y="116151"/>
                  </a:cubicBezTo>
                  <a:cubicBezTo>
                    <a:pt x="507301" y="155394"/>
                    <a:pt x="407861" y="205782"/>
                    <a:pt x="315468" y="267408"/>
                  </a:cubicBezTo>
                  <a:cubicBezTo>
                    <a:pt x="269367" y="298269"/>
                    <a:pt x="224504" y="331226"/>
                    <a:pt x="182975" y="368183"/>
                  </a:cubicBezTo>
                  <a:cubicBezTo>
                    <a:pt x="141542" y="405140"/>
                    <a:pt x="102489" y="444573"/>
                    <a:pt x="64294" y="484674"/>
                  </a:cubicBezTo>
                  <a:cubicBezTo>
                    <a:pt x="42291" y="508105"/>
                    <a:pt x="20860" y="532203"/>
                    <a:pt x="0" y="556778"/>
                  </a:cubicBezTo>
                  <a:lnTo>
                    <a:pt x="0" y="956066"/>
                  </a:lnTo>
                  <a:cubicBezTo>
                    <a:pt x="62579" y="840909"/>
                    <a:pt x="138970" y="733276"/>
                    <a:pt x="227552" y="636597"/>
                  </a:cubicBezTo>
                  <a:cubicBezTo>
                    <a:pt x="260223" y="600593"/>
                    <a:pt x="295466" y="567160"/>
                    <a:pt x="331756" y="534966"/>
                  </a:cubicBezTo>
                  <a:cubicBezTo>
                    <a:pt x="367951" y="502771"/>
                    <a:pt x="403955" y="470196"/>
                    <a:pt x="441770" y="439620"/>
                  </a:cubicBezTo>
                  <a:cubicBezTo>
                    <a:pt x="517208" y="378375"/>
                    <a:pt x="597503" y="322177"/>
                    <a:pt x="683419" y="274457"/>
                  </a:cubicBezTo>
                  <a:cubicBezTo>
                    <a:pt x="769239" y="226832"/>
                    <a:pt x="860679" y="187208"/>
                    <a:pt x="956596" y="161300"/>
                  </a:cubicBezTo>
                  <a:cubicBezTo>
                    <a:pt x="1052322" y="135201"/>
                    <a:pt x="1151954" y="122247"/>
                    <a:pt x="1251490" y="123009"/>
                  </a:cubicBezTo>
                  <a:cubicBezTo>
                    <a:pt x="1300448" y="123581"/>
                    <a:pt x="1349502" y="127772"/>
                    <a:pt x="1398175" y="135297"/>
                  </a:cubicBezTo>
                  <a:cubicBezTo>
                    <a:pt x="1446752" y="143107"/>
                    <a:pt x="1495044" y="153870"/>
                    <a:pt x="1542383" y="167967"/>
                  </a:cubicBezTo>
                  <a:cubicBezTo>
                    <a:pt x="1589723" y="182160"/>
                    <a:pt x="1636490" y="198733"/>
                    <a:pt x="1681925" y="218450"/>
                  </a:cubicBezTo>
                  <a:cubicBezTo>
                    <a:pt x="1693259" y="223498"/>
                    <a:pt x="1704689" y="228261"/>
                    <a:pt x="1715929" y="233595"/>
                  </a:cubicBezTo>
                  <a:lnTo>
                    <a:pt x="1749552" y="249597"/>
                  </a:lnTo>
                  <a:lnTo>
                    <a:pt x="1782604" y="266646"/>
                  </a:lnTo>
                  <a:cubicBezTo>
                    <a:pt x="1793558" y="272457"/>
                    <a:pt x="1804416" y="278553"/>
                    <a:pt x="1815275" y="284553"/>
                  </a:cubicBezTo>
                  <a:cubicBezTo>
                    <a:pt x="1901762" y="333321"/>
                    <a:pt x="1983486" y="390662"/>
                    <a:pt x="2059400" y="454765"/>
                  </a:cubicBezTo>
                  <a:cubicBezTo>
                    <a:pt x="2135410" y="518583"/>
                    <a:pt x="2205990" y="588687"/>
                    <a:pt x="2270284" y="663648"/>
                  </a:cubicBezTo>
                  <a:cubicBezTo>
                    <a:pt x="2302574" y="701082"/>
                    <a:pt x="2333530" y="739372"/>
                    <a:pt x="2362581" y="779091"/>
                  </a:cubicBezTo>
                  <a:cubicBezTo>
                    <a:pt x="2391632" y="818811"/>
                    <a:pt x="2419255" y="859387"/>
                    <a:pt x="2445353" y="900726"/>
                  </a:cubicBezTo>
                  <a:cubicBezTo>
                    <a:pt x="2497455" y="983593"/>
                    <a:pt x="2542889" y="1069890"/>
                    <a:pt x="2581180" y="1158663"/>
                  </a:cubicBezTo>
                  <a:cubicBezTo>
                    <a:pt x="2619470" y="1247436"/>
                    <a:pt x="2648617" y="1338876"/>
                    <a:pt x="2673382" y="1430601"/>
                  </a:cubicBezTo>
                  <a:cubicBezTo>
                    <a:pt x="2685764" y="1476512"/>
                    <a:pt x="2697480" y="1522518"/>
                    <a:pt x="2707291" y="1569095"/>
                  </a:cubicBezTo>
                  <a:cubicBezTo>
                    <a:pt x="2717197" y="1615672"/>
                    <a:pt x="2724245" y="1662726"/>
                    <a:pt x="2728913" y="1710065"/>
                  </a:cubicBezTo>
                  <a:cubicBezTo>
                    <a:pt x="2733485" y="1757404"/>
                    <a:pt x="2736818" y="1805124"/>
                    <a:pt x="2738342" y="1853321"/>
                  </a:cubicBezTo>
                  <a:cubicBezTo>
                    <a:pt x="2739390" y="1901422"/>
                    <a:pt x="2738247" y="1950000"/>
                    <a:pt x="2733294" y="1998482"/>
                  </a:cubicBezTo>
                  <a:cubicBezTo>
                    <a:pt x="2728151" y="2046774"/>
                    <a:pt x="2718911" y="2095542"/>
                    <a:pt x="2704433" y="2140785"/>
                  </a:cubicBezTo>
                  <a:cubicBezTo>
                    <a:pt x="2689860" y="2186029"/>
                    <a:pt x="2670429" y="2228320"/>
                    <a:pt x="2645759" y="2264515"/>
                  </a:cubicBezTo>
                  <a:cubicBezTo>
                    <a:pt x="2620899" y="2300710"/>
                    <a:pt x="2590514" y="2330047"/>
                    <a:pt x="2552986" y="2354717"/>
                  </a:cubicBezTo>
                  <a:cubicBezTo>
                    <a:pt x="2534317" y="2367195"/>
                    <a:pt x="2513838" y="2378530"/>
                    <a:pt x="2492026" y="2389769"/>
                  </a:cubicBezTo>
                  <a:cubicBezTo>
                    <a:pt x="2470309" y="2401009"/>
                    <a:pt x="2447258" y="2412058"/>
                    <a:pt x="2423541" y="2423583"/>
                  </a:cubicBezTo>
                  <a:cubicBezTo>
                    <a:pt x="2376107" y="2446633"/>
                    <a:pt x="2326100" y="2472065"/>
                    <a:pt x="2278475" y="2502640"/>
                  </a:cubicBezTo>
                  <a:cubicBezTo>
                    <a:pt x="2230850" y="2533120"/>
                    <a:pt x="2185130" y="2567982"/>
                    <a:pt x="2143697" y="2606463"/>
                  </a:cubicBezTo>
                  <a:cubicBezTo>
                    <a:pt x="2133410" y="2615988"/>
                    <a:pt x="2122837" y="2625989"/>
                    <a:pt x="2113312" y="2635514"/>
                  </a:cubicBezTo>
                  <a:lnTo>
                    <a:pt x="2084927" y="2664184"/>
                  </a:lnTo>
                  <a:cubicBezTo>
                    <a:pt x="2066258" y="2683425"/>
                    <a:pt x="2048066" y="2702951"/>
                    <a:pt x="2030349" y="2722573"/>
                  </a:cubicBezTo>
                  <a:cubicBezTo>
                    <a:pt x="1995011" y="2762101"/>
                    <a:pt x="1962055" y="2802773"/>
                    <a:pt x="1929098" y="2842683"/>
                  </a:cubicBezTo>
                  <a:lnTo>
                    <a:pt x="1880045" y="2902309"/>
                  </a:lnTo>
                  <a:cubicBezTo>
                    <a:pt x="1863757" y="2922026"/>
                    <a:pt x="1847564" y="2941648"/>
                    <a:pt x="1831086" y="2960888"/>
                  </a:cubicBezTo>
                  <a:cubicBezTo>
                    <a:pt x="1798130" y="2999178"/>
                    <a:pt x="1764983" y="3036707"/>
                    <a:pt x="1730121" y="3071854"/>
                  </a:cubicBezTo>
                  <a:cubicBezTo>
                    <a:pt x="1695355" y="3107001"/>
                    <a:pt x="1659160" y="3140053"/>
                    <a:pt x="1620488" y="3169200"/>
                  </a:cubicBezTo>
                  <a:cubicBezTo>
                    <a:pt x="1581912" y="3198442"/>
                    <a:pt x="1541145" y="3224254"/>
                    <a:pt x="1497616" y="3244447"/>
                  </a:cubicBezTo>
                  <a:cubicBezTo>
                    <a:pt x="1454277" y="3264735"/>
                    <a:pt x="1408462" y="3279690"/>
                    <a:pt x="1361313" y="3288739"/>
                  </a:cubicBezTo>
                  <a:cubicBezTo>
                    <a:pt x="1337691" y="3293406"/>
                    <a:pt x="1313688" y="3296168"/>
                    <a:pt x="1289590" y="3297978"/>
                  </a:cubicBezTo>
                  <a:cubicBezTo>
                    <a:pt x="1277493" y="3298740"/>
                    <a:pt x="1265396" y="3299216"/>
                    <a:pt x="1253204" y="3299407"/>
                  </a:cubicBezTo>
                  <a:lnTo>
                    <a:pt x="1215676" y="3299216"/>
                  </a:lnTo>
                  <a:cubicBezTo>
                    <a:pt x="1115378" y="3296930"/>
                    <a:pt x="1015365" y="3281785"/>
                    <a:pt x="918972" y="3254639"/>
                  </a:cubicBezTo>
                  <a:cubicBezTo>
                    <a:pt x="822484" y="3227302"/>
                    <a:pt x="729996" y="3187583"/>
                    <a:pt x="642557" y="3139672"/>
                  </a:cubicBezTo>
                  <a:cubicBezTo>
                    <a:pt x="598837" y="3115765"/>
                    <a:pt x="556451" y="3089571"/>
                    <a:pt x="515112" y="3061853"/>
                  </a:cubicBezTo>
                  <a:lnTo>
                    <a:pt x="484442" y="3040612"/>
                  </a:lnTo>
                  <a:lnTo>
                    <a:pt x="454343" y="3018610"/>
                  </a:lnTo>
                  <a:lnTo>
                    <a:pt x="424625" y="2996131"/>
                  </a:lnTo>
                  <a:cubicBezTo>
                    <a:pt x="414719" y="2988606"/>
                    <a:pt x="405194" y="2980605"/>
                    <a:pt x="395478" y="2973080"/>
                  </a:cubicBezTo>
                  <a:cubicBezTo>
                    <a:pt x="318230" y="2910882"/>
                    <a:pt x="246507" y="2842111"/>
                    <a:pt x="181547" y="2767626"/>
                  </a:cubicBezTo>
                  <a:cubicBezTo>
                    <a:pt x="165259" y="2749052"/>
                    <a:pt x="149543" y="2730002"/>
                    <a:pt x="134112" y="2710761"/>
                  </a:cubicBezTo>
                  <a:cubicBezTo>
                    <a:pt x="118967" y="2691521"/>
                    <a:pt x="104013" y="2672090"/>
                    <a:pt x="89821" y="2652087"/>
                  </a:cubicBezTo>
                  <a:cubicBezTo>
                    <a:pt x="61246" y="2612273"/>
                    <a:pt x="34766" y="2571220"/>
                    <a:pt x="10096" y="2529025"/>
                  </a:cubicBezTo>
                  <a:cubicBezTo>
                    <a:pt x="6668" y="2523214"/>
                    <a:pt x="3429" y="2517309"/>
                    <a:pt x="191" y="2511499"/>
                  </a:cubicBezTo>
                  <a:lnTo>
                    <a:pt x="191" y="2835063"/>
                  </a:lnTo>
                  <a:cubicBezTo>
                    <a:pt x="16764" y="2853351"/>
                    <a:pt x="33719" y="2871353"/>
                    <a:pt x="50959" y="2888879"/>
                  </a:cubicBezTo>
                  <a:cubicBezTo>
                    <a:pt x="127635" y="2966698"/>
                    <a:pt x="210788" y="3037945"/>
                    <a:pt x="300038" y="3100525"/>
                  </a:cubicBezTo>
                  <a:cubicBezTo>
                    <a:pt x="344424" y="3131671"/>
                    <a:pt x="390525" y="3160627"/>
                    <a:pt x="438150" y="3186916"/>
                  </a:cubicBezTo>
                  <a:cubicBezTo>
                    <a:pt x="485585" y="3213491"/>
                    <a:pt x="534543" y="3237303"/>
                    <a:pt x="584264" y="3258830"/>
                  </a:cubicBezTo>
                  <a:cubicBezTo>
                    <a:pt x="674561" y="3297597"/>
                    <a:pt x="767906" y="3328362"/>
                    <a:pt x="862965" y="3351127"/>
                  </a:cubicBezTo>
                  <a:lnTo>
                    <a:pt x="1534478" y="3351127"/>
                  </a:lnTo>
                  <a:cubicBezTo>
                    <a:pt x="1536668" y="3350365"/>
                    <a:pt x="1538764" y="3349603"/>
                    <a:pt x="1540955" y="3348841"/>
                  </a:cubicBezTo>
                  <a:cubicBezTo>
                    <a:pt x="1593628" y="3329220"/>
                    <a:pt x="1644110" y="3304169"/>
                    <a:pt x="1691831" y="3275403"/>
                  </a:cubicBezTo>
                  <a:cubicBezTo>
                    <a:pt x="1739551" y="3246543"/>
                    <a:pt x="1784509" y="3214253"/>
                    <a:pt x="1827086" y="3179963"/>
                  </a:cubicBezTo>
                  <a:cubicBezTo>
                    <a:pt x="1869662" y="3145578"/>
                    <a:pt x="1910143" y="3109573"/>
                    <a:pt x="1948625" y="3072426"/>
                  </a:cubicBezTo>
                  <a:cubicBezTo>
                    <a:pt x="1967960" y="3053852"/>
                    <a:pt x="1986915" y="3035278"/>
                    <a:pt x="2005584" y="3016514"/>
                  </a:cubicBezTo>
                  <a:cubicBezTo>
                    <a:pt x="2024158" y="2997655"/>
                    <a:pt x="2042541" y="2978890"/>
                    <a:pt x="2060639" y="2959935"/>
                  </a:cubicBezTo>
                  <a:cubicBezTo>
                    <a:pt x="2096834" y="2922121"/>
                    <a:pt x="2132552" y="2884783"/>
                    <a:pt x="2167223" y="2847350"/>
                  </a:cubicBezTo>
                  <a:lnTo>
                    <a:pt x="2218754" y="2791438"/>
                  </a:lnTo>
                  <a:lnTo>
                    <a:pt x="2244471" y="2763911"/>
                  </a:lnTo>
                  <a:cubicBezTo>
                    <a:pt x="2253044" y="2754862"/>
                    <a:pt x="2260949" y="2746576"/>
                    <a:pt x="2269427" y="2738098"/>
                  </a:cubicBezTo>
                  <a:cubicBezTo>
                    <a:pt x="2286191" y="2721430"/>
                    <a:pt x="2303336" y="2705142"/>
                    <a:pt x="2321243" y="2689807"/>
                  </a:cubicBezTo>
                  <a:cubicBezTo>
                    <a:pt x="2338959" y="2674281"/>
                    <a:pt x="2357247" y="2659326"/>
                    <a:pt x="2376297" y="2645230"/>
                  </a:cubicBezTo>
                  <a:cubicBezTo>
                    <a:pt x="2414302" y="2616750"/>
                    <a:pt x="2454974" y="2590937"/>
                    <a:pt x="2499265" y="2564934"/>
                  </a:cubicBezTo>
                  <a:cubicBezTo>
                    <a:pt x="2543270" y="2538645"/>
                    <a:pt x="2591562" y="2512165"/>
                    <a:pt x="2639187" y="2476732"/>
                  </a:cubicBezTo>
                  <a:cubicBezTo>
                    <a:pt x="2650998" y="2467874"/>
                    <a:pt x="2662809" y="2458635"/>
                    <a:pt x="2674239" y="2448729"/>
                  </a:cubicBezTo>
                  <a:cubicBezTo>
                    <a:pt x="2685669" y="2438823"/>
                    <a:pt x="2696718" y="2428345"/>
                    <a:pt x="2707481" y="2417487"/>
                  </a:cubicBezTo>
                  <a:cubicBezTo>
                    <a:pt x="2728817" y="2395675"/>
                    <a:pt x="2748248" y="2371862"/>
                    <a:pt x="2765298" y="2347097"/>
                  </a:cubicBezTo>
                  <a:cubicBezTo>
                    <a:pt x="2782538" y="2322427"/>
                    <a:pt x="2797112" y="2296614"/>
                    <a:pt x="2810447" y="2270802"/>
                  </a:cubicBezTo>
                  <a:cubicBezTo>
                    <a:pt x="2823496" y="2244799"/>
                    <a:pt x="2834926" y="2218605"/>
                    <a:pt x="2845499" y="2192411"/>
                  </a:cubicBezTo>
                  <a:cubicBezTo>
                    <a:pt x="2866739" y="2139928"/>
                    <a:pt x="2884551" y="2088017"/>
                    <a:pt x="2901315" y="2034772"/>
                  </a:cubicBezTo>
                  <a:cubicBezTo>
                    <a:pt x="2918079" y="1981528"/>
                    <a:pt x="2932653" y="1927140"/>
                    <a:pt x="2943130" y="1871704"/>
                  </a:cubicBezTo>
                  <a:cubicBezTo>
                    <a:pt x="2953607" y="1816269"/>
                    <a:pt x="2959608" y="1759785"/>
                    <a:pt x="2961037" y="1703302"/>
                  </a:cubicBezTo>
                  <a:cubicBezTo>
                    <a:pt x="2963895" y="1590241"/>
                    <a:pt x="2954750" y="1476226"/>
                    <a:pt x="2928842" y="1366308"/>
                  </a:cubicBezTo>
                  <a:cubicBezTo>
                    <a:pt x="2925413" y="1352306"/>
                    <a:pt x="2922270" y="1338590"/>
                    <a:pt x="2918460" y="1324969"/>
                  </a:cubicBezTo>
                  <a:close/>
                </a:path>
              </a:pathLst>
            </a:custGeom>
            <a:solidFill>
              <a:schemeClr val="bg1">
                <a:alpha val="30000"/>
              </a:schemeClr>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D54AB4E0-C436-423A-9AF4-705F9D929C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29137" y="1784984"/>
              <a:ext cx="2972634" cy="3377565"/>
            </a:xfrm>
            <a:custGeom>
              <a:avLst/>
              <a:gdLst>
                <a:gd name="connsiteX0" fmla="*/ 1247966 w 2972634"/>
                <a:gd name="connsiteY0" fmla="*/ 0 h 3377565"/>
                <a:gd name="connsiteX1" fmla="*/ 0 w 2972634"/>
                <a:gd name="connsiteY1" fmla="*/ 557308 h 3377565"/>
                <a:gd name="connsiteX2" fmla="*/ 0 w 2972634"/>
                <a:gd name="connsiteY2" fmla="*/ 1091660 h 3377565"/>
                <a:gd name="connsiteX3" fmla="*/ 264414 w 2972634"/>
                <a:gd name="connsiteY3" fmla="*/ 717423 h 3377565"/>
                <a:gd name="connsiteX4" fmla="*/ 1247966 w 2972634"/>
                <a:gd name="connsiteY4" fmla="*/ 302324 h 3377565"/>
                <a:gd name="connsiteX5" fmla="*/ 1843850 w 2972634"/>
                <a:gd name="connsiteY5" fmla="*/ 472916 h 3377565"/>
                <a:gd name="connsiteX6" fmla="*/ 2372106 w 2972634"/>
                <a:gd name="connsiteY6" fmla="*/ 934688 h 3377565"/>
                <a:gd name="connsiteX7" fmla="*/ 2635377 w 2972634"/>
                <a:gd name="connsiteY7" fmla="*/ 1471041 h 3377565"/>
                <a:gd name="connsiteX8" fmla="*/ 2630996 w 2972634"/>
                <a:gd name="connsiteY8" fmla="*/ 2037112 h 3377565"/>
                <a:gd name="connsiteX9" fmla="*/ 2555558 w 2972634"/>
                <a:gd name="connsiteY9" fmla="*/ 2200085 h 3377565"/>
                <a:gd name="connsiteX10" fmla="*/ 2429828 w 2972634"/>
                <a:gd name="connsiteY10" fmla="*/ 2280285 h 3377565"/>
                <a:gd name="connsiteX11" fmla="*/ 2040255 w 2972634"/>
                <a:gd name="connsiteY11" fmla="*/ 2560892 h 3377565"/>
                <a:gd name="connsiteX12" fmla="*/ 1873377 w 2972634"/>
                <a:gd name="connsiteY12" fmla="*/ 2739295 h 3377565"/>
                <a:gd name="connsiteX13" fmla="*/ 1553147 w 2972634"/>
                <a:gd name="connsiteY13" fmla="*/ 3048476 h 3377565"/>
                <a:gd name="connsiteX14" fmla="*/ 1247966 w 2972634"/>
                <a:gd name="connsiteY14" fmla="*/ 3149822 h 3377565"/>
                <a:gd name="connsiteX15" fmla="*/ 662083 w 2972634"/>
                <a:gd name="connsiteY15" fmla="*/ 3018377 h 3377565"/>
                <a:gd name="connsiteX16" fmla="*/ 197263 w 2972634"/>
                <a:gd name="connsiteY16" fmla="*/ 2661476 h 3377565"/>
                <a:gd name="connsiteX17" fmla="*/ 0 w 2972634"/>
                <a:gd name="connsiteY17" fmla="*/ 2360581 h 3377565"/>
                <a:gd name="connsiteX18" fmla="*/ 0 w 2972634"/>
                <a:gd name="connsiteY18" fmla="*/ 2894933 h 3377565"/>
                <a:gd name="connsiteX19" fmla="*/ 753428 w 2972634"/>
                <a:gd name="connsiteY19" fmla="*/ 3377565 h 3377565"/>
                <a:gd name="connsiteX20" fmla="*/ 1587341 w 2972634"/>
                <a:gd name="connsiteY20" fmla="*/ 3377565 h 3377565"/>
                <a:gd name="connsiteX21" fmla="*/ 2255996 w 2972634"/>
                <a:gd name="connsiteY21" fmla="*/ 2772823 h 3377565"/>
                <a:gd name="connsiteX22" fmla="*/ 2922270 w 2972634"/>
                <a:gd name="connsiteY22" fmla="*/ 2118551 h 3377565"/>
                <a:gd name="connsiteX23" fmla="*/ 1247966 w 2972634"/>
                <a:gd name="connsiteY23" fmla="*/ 0 h 337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72634" h="3377565">
                  <a:moveTo>
                    <a:pt x="1247966" y="0"/>
                  </a:moveTo>
                  <a:cubicBezTo>
                    <a:pt x="754285" y="0"/>
                    <a:pt x="309944" y="214694"/>
                    <a:pt x="0" y="557308"/>
                  </a:cubicBezTo>
                  <a:lnTo>
                    <a:pt x="0" y="1091660"/>
                  </a:lnTo>
                  <a:cubicBezTo>
                    <a:pt x="67437" y="953357"/>
                    <a:pt x="156019" y="827723"/>
                    <a:pt x="264414" y="717423"/>
                  </a:cubicBezTo>
                  <a:cubicBezTo>
                    <a:pt x="527399" y="449771"/>
                    <a:pt x="876776" y="302324"/>
                    <a:pt x="1247966" y="302324"/>
                  </a:cubicBezTo>
                  <a:cubicBezTo>
                    <a:pt x="1438370" y="302324"/>
                    <a:pt x="1644491" y="361283"/>
                    <a:pt x="1843850" y="472916"/>
                  </a:cubicBezTo>
                  <a:cubicBezTo>
                    <a:pt x="2046161" y="586169"/>
                    <a:pt x="2228755" y="745808"/>
                    <a:pt x="2372106" y="934688"/>
                  </a:cubicBezTo>
                  <a:cubicBezTo>
                    <a:pt x="2498884" y="1101757"/>
                    <a:pt x="2589848" y="1287209"/>
                    <a:pt x="2635377" y="1471041"/>
                  </a:cubicBezTo>
                  <a:cubicBezTo>
                    <a:pt x="2683288" y="1664779"/>
                    <a:pt x="2681859" y="1855279"/>
                    <a:pt x="2630996" y="2037112"/>
                  </a:cubicBezTo>
                  <a:cubicBezTo>
                    <a:pt x="2608993" y="2115788"/>
                    <a:pt x="2583656" y="2170557"/>
                    <a:pt x="2555558" y="2200085"/>
                  </a:cubicBezTo>
                  <a:cubicBezTo>
                    <a:pt x="2531650" y="2225135"/>
                    <a:pt x="2494121" y="2245900"/>
                    <a:pt x="2429828" y="2280285"/>
                  </a:cubicBezTo>
                  <a:cubicBezTo>
                    <a:pt x="2328482" y="2334578"/>
                    <a:pt x="2189607" y="2408873"/>
                    <a:pt x="2040255" y="2560892"/>
                  </a:cubicBezTo>
                  <a:cubicBezTo>
                    <a:pt x="1981486" y="2620709"/>
                    <a:pt x="1926527" y="2681002"/>
                    <a:pt x="1873377" y="2739295"/>
                  </a:cubicBezTo>
                  <a:cubicBezTo>
                    <a:pt x="1763839" y="2859405"/>
                    <a:pt x="1660398" y="2972943"/>
                    <a:pt x="1553147" y="3048476"/>
                  </a:cubicBezTo>
                  <a:cubicBezTo>
                    <a:pt x="1453610" y="3118580"/>
                    <a:pt x="1359503" y="3149822"/>
                    <a:pt x="1247966" y="3149822"/>
                  </a:cubicBezTo>
                  <a:cubicBezTo>
                    <a:pt x="1043178" y="3149822"/>
                    <a:pt x="846011" y="3105626"/>
                    <a:pt x="662083" y="3018377"/>
                  </a:cubicBezTo>
                  <a:cubicBezTo>
                    <a:pt x="486156" y="2934938"/>
                    <a:pt x="325374" y="2811494"/>
                    <a:pt x="197263" y="2661476"/>
                  </a:cubicBezTo>
                  <a:cubicBezTo>
                    <a:pt x="118682" y="2569464"/>
                    <a:pt x="52673" y="2468594"/>
                    <a:pt x="0" y="2360581"/>
                  </a:cubicBezTo>
                  <a:lnTo>
                    <a:pt x="0" y="2894933"/>
                  </a:lnTo>
                  <a:cubicBezTo>
                    <a:pt x="201930" y="3118104"/>
                    <a:pt x="460915" y="3286982"/>
                    <a:pt x="753428" y="3377565"/>
                  </a:cubicBezTo>
                  <a:lnTo>
                    <a:pt x="1587341" y="3377565"/>
                  </a:lnTo>
                  <a:cubicBezTo>
                    <a:pt x="1849850" y="3254312"/>
                    <a:pt x="2033492" y="2999327"/>
                    <a:pt x="2255996" y="2772823"/>
                  </a:cubicBezTo>
                  <a:cubicBezTo>
                    <a:pt x="2562892" y="2460498"/>
                    <a:pt x="2794159" y="2577084"/>
                    <a:pt x="2922270" y="2118551"/>
                  </a:cubicBezTo>
                  <a:cubicBezTo>
                    <a:pt x="3213830" y="1075182"/>
                    <a:pt x="2184654" y="0"/>
                    <a:pt x="1247966" y="0"/>
                  </a:cubicBezTo>
                  <a:close/>
                </a:path>
              </a:pathLst>
            </a:custGeom>
            <a:solidFill>
              <a:schemeClr val="bg1">
                <a:alpha val="30000"/>
              </a:schemeClr>
            </a:solidFill>
            <a:ln w="9525" cap="flat">
              <a:noFill/>
              <a:prstDash val="solid"/>
              <a:miter/>
            </a:ln>
          </p:spPr>
          <p:txBody>
            <a:bodyPr rtlCol="0" anchor="ctr"/>
            <a:lstStyle/>
            <a:p>
              <a:endParaRPr lang="en-US"/>
            </a:p>
          </p:txBody>
        </p:sp>
        <p:sp>
          <p:nvSpPr>
            <p:cNvPr id="17" name="Freeform: Shape 13">
              <a:extLst>
                <a:ext uri="{FF2B5EF4-FFF2-40B4-BE49-F238E27FC236}">
                  <a16:creationId xmlns:a16="http://schemas.microsoft.com/office/drawing/2014/main" id="{3837BBAD-3D46-42DA-AB99-AB6C9739DB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29137" y="1784984"/>
              <a:ext cx="2972700" cy="3377755"/>
            </a:xfrm>
            <a:custGeom>
              <a:avLst/>
              <a:gdLst>
                <a:gd name="connsiteX0" fmla="*/ 1247966 w 2972700"/>
                <a:gd name="connsiteY0" fmla="*/ 0 h 3377755"/>
                <a:gd name="connsiteX1" fmla="*/ 0 w 2972700"/>
                <a:gd name="connsiteY1" fmla="*/ 557308 h 3377755"/>
                <a:gd name="connsiteX2" fmla="*/ 0 w 2972700"/>
                <a:gd name="connsiteY2" fmla="*/ 1245489 h 3377755"/>
                <a:gd name="connsiteX3" fmla="*/ 20288 w 2972700"/>
                <a:gd name="connsiteY3" fmla="*/ 1193387 h 3377755"/>
                <a:gd name="connsiteX4" fmla="*/ 307467 w 2972700"/>
                <a:gd name="connsiteY4" fmla="*/ 759809 h 3377755"/>
                <a:gd name="connsiteX5" fmla="*/ 1247966 w 2972700"/>
                <a:gd name="connsiteY5" fmla="*/ 362903 h 3377755"/>
                <a:gd name="connsiteX6" fmla="*/ 1814322 w 2972700"/>
                <a:gd name="connsiteY6" fmla="*/ 525780 h 3377755"/>
                <a:gd name="connsiteX7" fmla="*/ 2324005 w 2972700"/>
                <a:gd name="connsiteY7" fmla="*/ 971360 h 3377755"/>
                <a:gd name="connsiteX8" fmla="*/ 2576703 w 2972700"/>
                <a:gd name="connsiteY8" fmla="*/ 1485710 h 3377755"/>
                <a:gd name="connsiteX9" fmla="*/ 2572798 w 2972700"/>
                <a:gd name="connsiteY9" fmla="*/ 2021015 h 3377755"/>
                <a:gd name="connsiteX10" fmla="*/ 2511838 w 2972700"/>
                <a:gd name="connsiteY10" fmla="*/ 2158556 h 3377755"/>
                <a:gd name="connsiteX11" fmla="*/ 2401348 w 2972700"/>
                <a:gd name="connsiteY11" fmla="*/ 2227136 h 3377755"/>
                <a:gd name="connsiteX12" fmla="*/ 1997107 w 2972700"/>
                <a:gd name="connsiteY12" fmla="*/ 2518696 h 3377755"/>
                <a:gd name="connsiteX13" fmla="*/ 1828705 w 2972700"/>
                <a:gd name="connsiteY13" fmla="*/ 2698718 h 3377755"/>
                <a:gd name="connsiteX14" fmla="*/ 1247966 w 2972700"/>
                <a:gd name="connsiteY14" fmla="*/ 3089529 h 3377755"/>
                <a:gd name="connsiteX15" fmla="*/ 687991 w 2972700"/>
                <a:gd name="connsiteY15" fmla="*/ 2963894 h 3377755"/>
                <a:gd name="connsiteX16" fmla="*/ 243269 w 2972700"/>
                <a:gd name="connsiteY16" fmla="*/ 2622328 h 3377755"/>
                <a:gd name="connsiteX17" fmla="*/ 2477 w 2972700"/>
                <a:gd name="connsiteY17" fmla="*/ 2213610 h 3377755"/>
                <a:gd name="connsiteX18" fmla="*/ 95 w 2972700"/>
                <a:gd name="connsiteY18" fmla="*/ 2206943 h 3377755"/>
                <a:gd name="connsiteX19" fmla="*/ 95 w 2972700"/>
                <a:gd name="connsiteY19" fmla="*/ 2895124 h 3377755"/>
                <a:gd name="connsiteX20" fmla="*/ 753523 w 2972700"/>
                <a:gd name="connsiteY20" fmla="*/ 3377756 h 3377755"/>
                <a:gd name="connsiteX21" fmla="*/ 1587437 w 2972700"/>
                <a:gd name="connsiteY21" fmla="*/ 3377756 h 3377755"/>
                <a:gd name="connsiteX22" fmla="*/ 2256092 w 2972700"/>
                <a:gd name="connsiteY22" fmla="*/ 2773013 h 3377755"/>
                <a:gd name="connsiteX23" fmla="*/ 2922365 w 2972700"/>
                <a:gd name="connsiteY23" fmla="*/ 2118741 h 3377755"/>
                <a:gd name="connsiteX24" fmla="*/ 1247966 w 2972700"/>
                <a:gd name="connsiteY24" fmla="*/ 0 h 3377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72700" h="3377755">
                  <a:moveTo>
                    <a:pt x="1247966" y="0"/>
                  </a:moveTo>
                  <a:cubicBezTo>
                    <a:pt x="754285" y="0"/>
                    <a:pt x="309944" y="214694"/>
                    <a:pt x="0" y="557308"/>
                  </a:cubicBezTo>
                  <a:lnTo>
                    <a:pt x="0" y="1245489"/>
                  </a:lnTo>
                  <a:cubicBezTo>
                    <a:pt x="6477" y="1228058"/>
                    <a:pt x="13145" y="1210628"/>
                    <a:pt x="20288" y="1193387"/>
                  </a:cubicBezTo>
                  <a:cubicBezTo>
                    <a:pt x="87821" y="1030891"/>
                    <a:pt x="184404" y="885063"/>
                    <a:pt x="307467" y="759809"/>
                  </a:cubicBezTo>
                  <a:cubicBezTo>
                    <a:pt x="559118" y="503873"/>
                    <a:pt x="893064" y="362903"/>
                    <a:pt x="1247966" y="362903"/>
                  </a:cubicBezTo>
                  <a:cubicBezTo>
                    <a:pt x="1428083" y="362903"/>
                    <a:pt x="1623917" y="419195"/>
                    <a:pt x="1814322" y="525780"/>
                  </a:cubicBezTo>
                  <a:cubicBezTo>
                    <a:pt x="2009394" y="634937"/>
                    <a:pt x="2185607" y="789051"/>
                    <a:pt x="2324005" y="971360"/>
                  </a:cubicBezTo>
                  <a:cubicBezTo>
                    <a:pt x="2445830" y="1131856"/>
                    <a:pt x="2533174" y="1309688"/>
                    <a:pt x="2576703" y="1485710"/>
                  </a:cubicBezTo>
                  <a:cubicBezTo>
                    <a:pt x="2622042" y="1669161"/>
                    <a:pt x="2620804" y="1849279"/>
                    <a:pt x="2572798" y="2021015"/>
                  </a:cubicBezTo>
                  <a:cubicBezTo>
                    <a:pt x="2554034" y="2088071"/>
                    <a:pt x="2532412" y="2136934"/>
                    <a:pt x="2511838" y="2158556"/>
                  </a:cubicBezTo>
                  <a:cubicBezTo>
                    <a:pt x="2493455" y="2177796"/>
                    <a:pt x="2452878" y="2199608"/>
                    <a:pt x="2401348" y="2227136"/>
                  </a:cubicBezTo>
                  <a:cubicBezTo>
                    <a:pt x="2296573" y="2283238"/>
                    <a:pt x="2153031" y="2360010"/>
                    <a:pt x="1997107" y="2518696"/>
                  </a:cubicBezTo>
                  <a:cubicBezTo>
                    <a:pt x="1937576" y="2579370"/>
                    <a:pt x="1882235" y="2640044"/>
                    <a:pt x="1828705" y="2698718"/>
                  </a:cubicBezTo>
                  <a:cubicBezTo>
                    <a:pt x="1594580" y="2955512"/>
                    <a:pt x="1462468" y="3089529"/>
                    <a:pt x="1247966" y="3089529"/>
                  </a:cubicBezTo>
                  <a:cubicBezTo>
                    <a:pt x="1052227" y="3089529"/>
                    <a:pt x="863822" y="3047238"/>
                    <a:pt x="687991" y="2963894"/>
                  </a:cubicBezTo>
                  <a:cubicBezTo>
                    <a:pt x="519684" y="2884075"/>
                    <a:pt x="365855" y="2765965"/>
                    <a:pt x="243269" y="2622328"/>
                  </a:cubicBezTo>
                  <a:cubicBezTo>
                    <a:pt x="139541" y="2500884"/>
                    <a:pt x="58484" y="2363343"/>
                    <a:pt x="2477" y="2213610"/>
                  </a:cubicBezTo>
                  <a:cubicBezTo>
                    <a:pt x="1619" y="2211419"/>
                    <a:pt x="857" y="2209133"/>
                    <a:pt x="95" y="2206943"/>
                  </a:cubicBezTo>
                  <a:lnTo>
                    <a:pt x="95" y="2895124"/>
                  </a:lnTo>
                  <a:cubicBezTo>
                    <a:pt x="202025" y="3118295"/>
                    <a:pt x="461010" y="3287173"/>
                    <a:pt x="753523" y="3377756"/>
                  </a:cubicBezTo>
                  <a:lnTo>
                    <a:pt x="1587437" y="3377756"/>
                  </a:lnTo>
                  <a:cubicBezTo>
                    <a:pt x="1849946" y="3254502"/>
                    <a:pt x="2033588" y="2999518"/>
                    <a:pt x="2256092" y="2773013"/>
                  </a:cubicBezTo>
                  <a:cubicBezTo>
                    <a:pt x="2562987" y="2460689"/>
                    <a:pt x="2794254" y="2577275"/>
                    <a:pt x="2922365" y="2118741"/>
                  </a:cubicBezTo>
                  <a:cubicBezTo>
                    <a:pt x="3213830" y="1075182"/>
                    <a:pt x="2184654" y="0"/>
                    <a:pt x="1247966" y="0"/>
                  </a:cubicBezTo>
                  <a:close/>
                </a:path>
              </a:pathLst>
            </a:custGeom>
            <a:solidFill>
              <a:schemeClr val="bg1">
                <a:alpha val="30000"/>
              </a:schemeClr>
            </a:solidFill>
            <a:ln w="9525" cap="flat">
              <a:noFill/>
              <a:prstDash val="solid"/>
              <a:miter/>
            </a:ln>
          </p:spPr>
          <p:txBody>
            <a:bodyPr rtlCol="0" anchor="ctr"/>
            <a:lstStyle/>
            <a:p>
              <a:endParaRPr lang="en-US" dirty="0"/>
            </a:p>
          </p:txBody>
        </p:sp>
        <p:sp useBgFill="1">
          <p:nvSpPr>
            <p:cNvPr id="15" name="Freeform: Shape 14">
              <a:extLst>
                <a:ext uri="{FF2B5EF4-FFF2-40B4-BE49-F238E27FC236}">
                  <a16:creationId xmlns:a16="http://schemas.microsoft.com/office/drawing/2014/main" id="{3E86000F-91FB-495F-B2DF-F27198A430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29137" y="1695450"/>
              <a:ext cx="3134106" cy="3467100"/>
            </a:xfrm>
            <a:custGeom>
              <a:avLst/>
              <a:gdLst>
                <a:gd name="connsiteX0" fmla="*/ 1262253 w 3134106"/>
                <a:gd name="connsiteY0" fmla="*/ 0 h 3467100"/>
                <a:gd name="connsiteX1" fmla="*/ 0 w 3134106"/>
                <a:gd name="connsiteY1" fmla="*/ 482156 h 3467100"/>
                <a:gd name="connsiteX2" fmla="*/ 0 w 3134106"/>
                <a:gd name="connsiteY2" fmla="*/ 777526 h 3467100"/>
                <a:gd name="connsiteX3" fmla="*/ 106966 w 3134106"/>
                <a:gd name="connsiteY3" fmla="*/ 645319 h 3467100"/>
                <a:gd name="connsiteX4" fmla="*/ 621316 w 3134106"/>
                <a:gd name="connsiteY4" fmla="*/ 259556 h 3467100"/>
                <a:gd name="connsiteX5" fmla="*/ 658749 w 3134106"/>
                <a:gd name="connsiteY5" fmla="*/ 242888 h 3467100"/>
                <a:gd name="connsiteX6" fmla="*/ 696468 w 3134106"/>
                <a:gd name="connsiteY6" fmla="*/ 226790 h 3467100"/>
                <a:gd name="connsiteX7" fmla="*/ 734854 w 3134106"/>
                <a:gd name="connsiteY7" fmla="*/ 212217 h 3467100"/>
                <a:gd name="connsiteX8" fmla="*/ 773525 w 3134106"/>
                <a:gd name="connsiteY8" fmla="*/ 198215 h 3467100"/>
                <a:gd name="connsiteX9" fmla="*/ 812768 w 3134106"/>
                <a:gd name="connsiteY9" fmla="*/ 185642 h 3467100"/>
                <a:gd name="connsiteX10" fmla="*/ 852202 w 3134106"/>
                <a:gd name="connsiteY10" fmla="*/ 173736 h 3467100"/>
                <a:gd name="connsiteX11" fmla="*/ 892112 w 3134106"/>
                <a:gd name="connsiteY11" fmla="*/ 163354 h 3467100"/>
                <a:gd name="connsiteX12" fmla="*/ 912114 w 3134106"/>
                <a:gd name="connsiteY12" fmla="*/ 158210 h 3467100"/>
                <a:gd name="connsiteX13" fmla="*/ 922115 w 3134106"/>
                <a:gd name="connsiteY13" fmla="*/ 155639 h 3467100"/>
                <a:gd name="connsiteX14" fmla="*/ 932212 w 3134106"/>
                <a:gd name="connsiteY14" fmla="*/ 153543 h 3467100"/>
                <a:gd name="connsiteX15" fmla="*/ 1260634 w 3134106"/>
                <a:gd name="connsiteY15" fmla="*/ 117062 h 3467100"/>
                <a:gd name="connsiteX16" fmla="*/ 1587341 w 3134106"/>
                <a:gd name="connsiteY16" fmla="*/ 161544 h 3467100"/>
                <a:gd name="connsiteX17" fmla="*/ 1743647 w 3134106"/>
                <a:gd name="connsiteY17" fmla="*/ 213741 h 3467100"/>
                <a:gd name="connsiteX18" fmla="*/ 1892808 w 3134106"/>
                <a:gd name="connsiteY18" fmla="*/ 282702 h 3467100"/>
                <a:gd name="connsiteX19" fmla="*/ 2033683 w 3134106"/>
                <a:gd name="connsiteY19" fmla="*/ 365950 h 3467100"/>
                <a:gd name="connsiteX20" fmla="*/ 2165509 w 3134106"/>
                <a:gd name="connsiteY20" fmla="*/ 461677 h 3467100"/>
                <a:gd name="connsiteX21" fmla="*/ 2288286 w 3134106"/>
                <a:gd name="connsiteY21" fmla="*/ 567500 h 3467100"/>
                <a:gd name="connsiteX22" fmla="*/ 2401348 w 3134106"/>
                <a:gd name="connsiteY22" fmla="*/ 682371 h 3467100"/>
                <a:gd name="connsiteX23" fmla="*/ 2505075 w 3134106"/>
                <a:gd name="connsiteY23" fmla="*/ 804577 h 3467100"/>
                <a:gd name="connsiteX24" fmla="*/ 2598801 w 3134106"/>
                <a:gd name="connsiteY24" fmla="*/ 933355 h 3467100"/>
                <a:gd name="connsiteX25" fmla="*/ 2682240 w 3134106"/>
                <a:gd name="connsiteY25" fmla="*/ 1067943 h 3467100"/>
                <a:gd name="connsiteX26" fmla="*/ 2754725 w 3134106"/>
                <a:gd name="connsiteY26" fmla="*/ 1207770 h 3467100"/>
                <a:gd name="connsiteX27" fmla="*/ 2861596 w 3134106"/>
                <a:gd name="connsiteY27" fmla="*/ 1501140 h 3467100"/>
                <a:gd name="connsiteX28" fmla="*/ 2893314 w 3134106"/>
                <a:gd name="connsiteY28" fmla="*/ 1653254 h 3467100"/>
                <a:gd name="connsiteX29" fmla="*/ 2898743 w 3134106"/>
                <a:gd name="connsiteY29" fmla="*/ 1691640 h 3467100"/>
                <a:gd name="connsiteX30" fmla="*/ 2903220 w 3134106"/>
                <a:gd name="connsiteY30" fmla="*/ 1730216 h 3467100"/>
                <a:gd name="connsiteX31" fmla="*/ 2906840 w 3134106"/>
                <a:gd name="connsiteY31" fmla="*/ 1768888 h 3467100"/>
                <a:gd name="connsiteX32" fmla="*/ 2909221 w 3134106"/>
                <a:gd name="connsiteY32" fmla="*/ 1807655 h 3467100"/>
                <a:gd name="connsiteX33" fmla="*/ 2907506 w 3134106"/>
                <a:gd name="connsiteY33" fmla="*/ 1963007 h 3467100"/>
                <a:gd name="connsiteX34" fmla="*/ 2904458 w 3134106"/>
                <a:gd name="connsiteY34" fmla="*/ 2001869 h 3467100"/>
                <a:gd name="connsiteX35" fmla="*/ 2900267 w 3134106"/>
                <a:gd name="connsiteY35" fmla="*/ 2040636 h 3467100"/>
                <a:gd name="connsiteX36" fmla="*/ 2894648 w 3134106"/>
                <a:gd name="connsiteY36" fmla="*/ 2079308 h 3467100"/>
                <a:gd name="connsiteX37" fmla="*/ 2888075 w 3134106"/>
                <a:gd name="connsiteY37" fmla="*/ 2117884 h 3467100"/>
                <a:gd name="connsiteX38" fmla="*/ 2849785 w 3134106"/>
                <a:gd name="connsiteY38" fmla="*/ 2268855 h 3467100"/>
                <a:gd name="connsiteX39" fmla="*/ 2785491 w 3134106"/>
                <a:gd name="connsiteY39" fmla="*/ 2404777 h 3467100"/>
                <a:gd name="connsiteX40" fmla="*/ 2682049 w 3134106"/>
                <a:gd name="connsiteY40" fmla="*/ 2511647 h 3467100"/>
                <a:gd name="connsiteX41" fmla="*/ 2544318 w 3134106"/>
                <a:gd name="connsiteY41" fmla="*/ 2596229 h 3467100"/>
                <a:gd name="connsiteX42" fmla="*/ 2270474 w 3134106"/>
                <a:gd name="connsiteY42" fmla="*/ 2796349 h 3467100"/>
                <a:gd name="connsiteX43" fmla="*/ 2211896 w 3134106"/>
                <a:gd name="connsiteY43" fmla="*/ 2856357 h 3467100"/>
                <a:gd name="connsiteX44" fmla="*/ 2155127 w 3134106"/>
                <a:gd name="connsiteY44" fmla="*/ 2916936 h 3467100"/>
                <a:gd name="connsiteX45" fmla="*/ 2042636 w 3134106"/>
                <a:gd name="connsiteY45" fmla="*/ 3038094 h 3467100"/>
                <a:gd name="connsiteX46" fmla="*/ 1985963 w 3134106"/>
                <a:gd name="connsiteY46" fmla="*/ 3097721 h 3467100"/>
                <a:gd name="connsiteX47" fmla="*/ 1928051 w 3134106"/>
                <a:gd name="connsiteY47" fmla="*/ 3155728 h 3467100"/>
                <a:gd name="connsiteX48" fmla="*/ 1806702 w 3134106"/>
                <a:gd name="connsiteY48" fmla="*/ 3264313 h 3467100"/>
                <a:gd name="connsiteX49" fmla="*/ 1674400 w 3134106"/>
                <a:gd name="connsiteY49" fmla="*/ 3356134 h 3467100"/>
                <a:gd name="connsiteX50" fmla="*/ 1529906 w 3134106"/>
                <a:gd name="connsiteY50" fmla="*/ 3422333 h 3467100"/>
                <a:gd name="connsiteX51" fmla="*/ 1492187 w 3134106"/>
                <a:gd name="connsiteY51" fmla="*/ 3434048 h 3467100"/>
                <a:gd name="connsiteX52" fmla="*/ 1453896 w 3134106"/>
                <a:gd name="connsiteY52" fmla="*/ 3443669 h 3467100"/>
                <a:gd name="connsiteX53" fmla="*/ 1415129 w 3134106"/>
                <a:gd name="connsiteY53" fmla="*/ 3451003 h 3467100"/>
                <a:gd name="connsiteX54" fmla="*/ 1376077 w 3134106"/>
                <a:gd name="connsiteY54" fmla="*/ 3456241 h 3467100"/>
                <a:gd name="connsiteX55" fmla="*/ 1336834 w 3134106"/>
                <a:gd name="connsiteY55" fmla="*/ 3459480 h 3467100"/>
                <a:gd name="connsiteX56" fmla="*/ 1297496 w 3134106"/>
                <a:gd name="connsiteY56" fmla="*/ 3460718 h 3467100"/>
                <a:gd name="connsiteX57" fmla="*/ 1258062 w 3134106"/>
                <a:gd name="connsiteY57" fmla="*/ 3460052 h 3467100"/>
                <a:gd name="connsiteX58" fmla="*/ 1217676 w 3134106"/>
                <a:gd name="connsiteY58" fmla="*/ 3457480 h 3467100"/>
                <a:gd name="connsiteX59" fmla="*/ 900113 w 3134106"/>
                <a:gd name="connsiteY59" fmla="*/ 3406426 h 3467100"/>
                <a:gd name="connsiteX60" fmla="*/ 823246 w 3134106"/>
                <a:gd name="connsiteY60" fmla="*/ 3383947 h 3467100"/>
                <a:gd name="connsiteX61" fmla="*/ 747808 w 3134106"/>
                <a:gd name="connsiteY61" fmla="*/ 3357753 h 3467100"/>
                <a:gd name="connsiteX62" fmla="*/ 710660 w 3134106"/>
                <a:gd name="connsiteY62" fmla="*/ 3343370 h 3467100"/>
                <a:gd name="connsiteX63" fmla="*/ 673799 w 3134106"/>
                <a:gd name="connsiteY63" fmla="*/ 3328321 h 3467100"/>
                <a:gd name="connsiteX64" fmla="*/ 655415 w 3134106"/>
                <a:gd name="connsiteY64" fmla="*/ 3320796 h 3467100"/>
                <a:gd name="connsiteX65" fmla="*/ 637413 w 3134106"/>
                <a:gd name="connsiteY65" fmla="*/ 3312319 h 3467100"/>
                <a:gd name="connsiteX66" fmla="*/ 601409 w 3134106"/>
                <a:gd name="connsiteY66" fmla="*/ 3295460 h 3467100"/>
                <a:gd name="connsiteX67" fmla="*/ 96012 w 3134106"/>
                <a:gd name="connsiteY67" fmla="*/ 2922746 h 3467100"/>
                <a:gd name="connsiteX68" fmla="*/ 0 w 3134106"/>
                <a:gd name="connsiteY68" fmla="*/ 2808256 h 3467100"/>
                <a:gd name="connsiteX69" fmla="*/ 0 w 3134106"/>
                <a:gd name="connsiteY69" fmla="*/ 3204020 h 3467100"/>
                <a:gd name="connsiteX70" fmla="*/ 376523 w 3134106"/>
                <a:gd name="connsiteY70" fmla="*/ 3467100 h 3467100"/>
                <a:gd name="connsiteX71" fmla="*/ 2147983 w 3134106"/>
                <a:gd name="connsiteY71" fmla="*/ 3467100 h 3467100"/>
                <a:gd name="connsiteX72" fmla="*/ 3134106 w 3134106"/>
                <a:gd name="connsiteY72" fmla="*/ 1843088 h 3467100"/>
                <a:gd name="connsiteX73" fmla="*/ 1262253 w 3134106"/>
                <a:gd name="connsiteY73"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134106" h="3467100">
                  <a:moveTo>
                    <a:pt x="1262253" y="0"/>
                  </a:moveTo>
                  <a:cubicBezTo>
                    <a:pt x="775907" y="0"/>
                    <a:pt x="332804" y="182690"/>
                    <a:pt x="0" y="482156"/>
                  </a:cubicBezTo>
                  <a:lnTo>
                    <a:pt x="0" y="777526"/>
                  </a:lnTo>
                  <a:cubicBezTo>
                    <a:pt x="33338" y="731901"/>
                    <a:pt x="68961" y="687705"/>
                    <a:pt x="106966" y="645319"/>
                  </a:cubicBezTo>
                  <a:cubicBezTo>
                    <a:pt x="248603" y="486632"/>
                    <a:pt x="423100" y="351854"/>
                    <a:pt x="621316" y="259556"/>
                  </a:cubicBezTo>
                  <a:lnTo>
                    <a:pt x="658749" y="242888"/>
                  </a:lnTo>
                  <a:cubicBezTo>
                    <a:pt x="671322" y="237458"/>
                    <a:pt x="683609" y="231362"/>
                    <a:pt x="696468" y="226790"/>
                  </a:cubicBezTo>
                  <a:lnTo>
                    <a:pt x="734854" y="212217"/>
                  </a:lnTo>
                  <a:cubicBezTo>
                    <a:pt x="747713" y="207550"/>
                    <a:pt x="760381" y="202121"/>
                    <a:pt x="773525" y="198215"/>
                  </a:cubicBezTo>
                  <a:lnTo>
                    <a:pt x="812768" y="185642"/>
                  </a:lnTo>
                  <a:cubicBezTo>
                    <a:pt x="825913" y="181547"/>
                    <a:pt x="838867" y="176879"/>
                    <a:pt x="852202" y="173736"/>
                  </a:cubicBezTo>
                  <a:lnTo>
                    <a:pt x="892112" y="163354"/>
                  </a:lnTo>
                  <a:lnTo>
                    <a:pt x="912114" y="158210"/>
                  </a:lnTo>
                  <a:lnTo>
                    <a:pt x="922115" y="155639"/>
                  </a:lnTo>
                  <a:lnTo>
                    <a:pt x="932212" y="153543"/>
                  </a:lnTo>
                  <a:cubicBezTo>
                    <a:pt x="1039749" y="129635"/>
                    <a:pt x="1150144" y="117443"/>
                    <a:pt x="1260634" y="117062"/>
                  </a:cubicBezTo>
                  <a:cubicBezTo>
                    <a:pt x="1370933" y="116967"/>
                    <a:pt x="1481138" y="132874"/>
                    <a:pt x="1587341" y="161544"/>
                  </a:cubicBezTo>
                  <a:cubicBezTo>
                    <a:pt x="1640491" y="175831"/>
                    <a:pt x="1692688" y="193358"/>
                    <a:pt x="1743647" y="213741"/>
                  </a:cubicBezTo>
                  <a:cubicBezTo>
                    <a:pt x="1794796" y="233744"/>
                    <a:pt x="1844421" y="257175"/>
                    <a:pt x="1892808" y="282702"/>
                  </a:cubicBezTo>
                  <a:cubicBezTo>
                    <a:pt x="1941290" y="308134"/>
                    <a:pt x="1988153" y="336233"/>
                    <a:pt x="2033683" y="365950"/>
                  </a:cubicBezTo>
                  <a:cubicBezTo>
                    <a:pt x="2079117" y="395954"/>
                    <a:pt x="2123027" y="428054"/>
                    <a:pt x="2165509" y="461677"/>
                  </a:cubicBezTo>
                  <a:cubicBezTo>
                    <a:pt x="2207990" y="495300"/>
                    <a:pt x="2248948" y="530733"/>
                    <a:pt x="2288286" y="567500"/>
                  </a:cubicBezTo>
                  <a:cubicBezTo>
                    <a:pt x="2327720" y="604266"/>
                    <a:pt x="2365153" y="642938"/>
                    <a:pt x="2401348" y="682371"/>
                  </a:cubicBezTo>
                  <a:cubicBezTo>
                    <a:pt x="2437543" y="721900"/>
                    <a:pt x="2472119" y="762667"/>
                    <a:pt x="2505075" y="804577"/>
                  </a:cubicBezTo>
                  <a:cubicBezTo>
                    <a:pt x="2537841" y="846677"/>
                    <a:pt x="2569369" y="889445"/>
                    <a:pt x="2598801" y="933355"/>
                  </a:cubicBezTo>
                  <a:cubicBezTo>
                    <a:pt x="2628329" y="977265"/>
                    <a:pt x="2656428" y="1022128"/>
                    <a:pt x="2682240" y="1067943"/>
                  </a:cubicBezTo>
                  <a:cubicBezTo>
                    <a:pt x="2708243" y="1113663"/>
                    <a:pt x="2732437" y="1160336"/>
                    <a:pt x="2754725" y="1207770"/>
                  </a:cubicBezTo>
                  <a:cubicBezTo>
                    <a:pt x="2799112" y="1302639"/>
                    <a:pt x="2835021" y="1400747"/>
                    <a:pt x="2861596" y="1501140"/>
                  </a:cubicBezTo>
                  <a:cubicBezTo>
                    <a:pt x="2874645" y="1551337"/>
                    <a:pt x="2885218" y="1602105"/>
                    <a:pt x="2893314" y="1653254"/>
                  </a:cubicBezTo>
                  <a:cubicBezTo>
                    <a:pt x="2895314" y="1666018"/>
                    <a:pt x="2897410" y="1678781"/>
                    <a:pt x="2898743" y="1691640"/>
                  </a:cubicBezTo>
                  <a:cubicBezTo>
                    <a:pt x="2900172" y="1704499"/>
                    <a:pt x="2902172" y="1717262"/>
                    <a:pt x="2903220" y="1730216"/>
                  </a:cubicBezTo>
                  <a:cubicBezTo>
                    <a:pt x="2904363" y="1743075"/>
                    <a:pt x="2905792" y="1755934"/>
                    <a:pt x="2906840" y="1768888"/>
                  </a:cubicBezTo>
                  <a:lnTo>
                    <a:pt x="2909221" y="1807655"/>
                  </a:lnTo>
                  <a:cubicBezTo>
                    <a:pt x="2911316" y="1859375"/>
                    <a:pt x="2911221" y="1911191"/>
                    <a:pt x="2907506" y="1963007"/>
                  </a:cubicBezTo>
                  <a:cubicBezTo>
                    <a:pt x="2906459" y="1975961"/>
                    <a:pt x="2906078" y="1988915"/>
                    <a:pt x="2904458" y="2001869"/>
                  </a:cubicBezTo>
                  <a:lnTo>
                    <a:pt x="2900267" y="2040636"/>
                  </a:lnTo>
                  <a:lnTo>
                    <a:pt x="2894648" y="2079308"/>
                  </a:lnTo>
                  <a:cubicBezTo>
                    <a:pt x="2892838" y="2092166"/>
                    <a:pt x="2890171" y="2104930"/>
                    <a:pt x="2888075" y="2117884"/>
                  </a:cubicBezTo>
                  <a:cubicBezTo>
                    <a:pt x="2878360" y="2169128"/>
                    <a:pt x="2866168" y="2220278"/>
                    <a:pt x="2849785" y="2268855"/>
                  </a:cubicBezTo>
                  <a:cubicBezTo>
                    <a:pt x="2833402" y="2317433"/>
                    <a:pt x="2813018" y="2363915"/>
                    <a:pt x="2785491" y="2404777"/>
                  </a:cubicBezTo>
                  <a:cubicBezTo>
                    <a:pt x="2758440" y="2446115"/>
                    <a:pt x="2723579" y="2481263"/>
                    <a:pt x="2682049" y="2511647"/>
                  </a:cubicBezTo>
                  <a:cubicBezTo>
                    <a:pt x="2640616" y="2542223"/>
                    <a:pt x="2592705" y="2568321"/>
                    <a:pt x="2544318" y="2596229"/>
                  </a:cubicBezTo>
                  <a:cubicBezTo>
                    <a:pt x="2446687" y="2650808"/>
                    <a:pt x="2350580" y="2716530"/>
                    <a:pt x="2270474" y="2796349"/>
                  </a:cubicBezTo>
                  <a:cubicBezTo>
                    <a:pt x="2250091" y="2816257"/>
                    <a:pt x="2230946" y="2836164"/>
                    <a:pt x="2211896" y="2856357"/>
                  </a:cubicBezTo>
                  <a:lnTo>
                    <a:pt x="2155127" y="2916936"/>
                  </a:lnTo>
                  <a:cubicBezTo>
                    <a:pt x="2117503" y="2957417"/>
                    <a:pt x="2080260" y="2998089"/>
                    <a:pt x="2042636" y="3038094"/>
                  </a:cubicBezTo>
                  <a:cubicBezTo>
                    <a:pt x="2023872" y="3058097"/>
                    <a:pt x="2005013" y="3078099"/>
                    <a:pt x="1985963" y="3097721"/>
                  </a:cubicBezTo>
                  <a:cubicBezTo>
                    <a:pt x="1966913" y="3117342"/>
                    <a:pt x="1947577" y="3136678"/>
                    <a:pt x="1928051" y="3155728"/>
                  </a:cubicBezTo>
                  <a:cubicBezTo>
                    <a:pt x="1889093" y="3193828"/>
                    <a:pt x="1848707" y="3230309"/>
                    <a:pt x="1806702" y="3264313"/>
                  </a:cubicBezTo>
                  <a:cubicBezTo>
                    <a:pt x="1764792" y="3298412"/>
                    <a:pt x="1720406" y="3329083"/>
                    <a:pt x="1674400" y="3356134"/>
                  </a:cubicBezTo>
                  <a:cubicBezTo>
                    <a:pt x="1628204" y="3382804"/>
                    <a:pt x="1579912" y="3405473"/>
                    <a:pt x="1529906" y="3422333"/>
                  </a:cubicBezTo>
                  <a:cubicBezTo>
                    <a:pt x="1517428" y="3426714"/>
                    <a:pt x="1504664" y="3430048"/>
                    <a:pt x="1492187" y="3434048"/>
                  </a:cubicBezTo>
                  <a:cubicBezTo>
                    <a:pt x="1479518" y="3437478"/>
                    <a:pt x="1466660" y="3440430"/>
                    <a:pt x="1453896" y="3443669"/>
                  </a:cubicBezTo>
                  <a:cubicBezTo>
                    <a:pt x="1440942" y="3446145"/>
                    <a:pt x="1428083" y="3448717"/>
                    <a:pt x="1415129" y="3451003"/>
                  </a:cubicBezTo>
                  <a:cubicBezTo>
                    <a:pt x="1402080" y="3452717"/>
                    <a:pt x="1389126" y="3454813"/>
                    <a:pt x="1376077" y="3456241"/>
                  </a:cubicBezTo>
                  <a:cubicBezTo>
                    <a:pt x="1362932" y="3457289"/>
                    <a:pt x="1349978" y="3458718"/>
                    <a:pt x="1336834" y="3459480"/>
                  </a:cubicBezTo>
                  <a:cubicBezTo>
                    <a:pt x="1323689" y="3459861"/>
                    <a:pt x="1310640" y="3460623"/>
                    <a:pt x="1297496" y="3460718"/>
                  </a:cubicBezTo>
                  <a:cubicBezTo>
                    <a:pt x="1284351" y="3460433"/>
                    <a:pt x="1271302" y="3460528"/>
                    <a:pt x="1258062" y="3460052"/>
                  </a:cubicBezTo>
                  <a:lnTo>
                    <a:pt x="1217676" y="3457480"/>
                  </a:lnTo>
                  <a:cubicBezTo>
                    <a:pt x="1110044" y="3450717"/>
                    <a:pt x="1003554" y="3433286"/>
                    <a:pt x="900113" y="3406426"/>
                  </a:cubicBezTo>
                  <a:lnTo>
                    <a:pt x="823246" y="3383947"/>
                  </a:lnTo>
                  <a:cubicBezTo>
                    <a:pt x="797909" y="3375660"/>
                    <a:pt x="772954" y="3366326"/>
                    <a:pt x="747808" y="3357753"/>
                  </a:cubicBezTo>
                  <a:cubicBezTo>
                    <a:pt x="735140" y="3353753"/>
                    <a:pt x="722948" y="3348323"/>
                    <a:pt x="710660" y="3343370"/>
                  </a:cubicBezTo>
                  <a:lnTo>
                    <a:pt x="673799" y="3328321"/>
                  </a:lnTo>
                  <a:lnTo>
                    <a:pt x="655415" y="3320796"/>
                  </a:lnTo>
                  <a:lnTo>
                    <a:pt x="637413" y="3312319"/>
                  </a:lnTo>
                  <a:lnTo>
                    <a:pt x="601409" y="3295460"/>
                  </a:lnTo>
                  <a:cubicBezTo>
                    <a:pt x="410909" y="3202877"/>
                    <a:pt x="238125" y="3076575"/>
                    <a:pt x="96012" y="2922746"/>
                  </a:cubicBezTo>
                  <a:cubicBezTo>
                    <a:pt x="62103" y="2886075"/>
                    <a:pt x="30194" y="2847785"/>
                    <a:pt x="0" y="2808256"/>
                  </a:cubicBezTo>
                  <a:lnTo>
                    <a:pt x="0" y="3204020"/>
                  </a:lnTo>
                  <a:cubicBezTo>
                    <a:pt x="113538" y="3306223"/>
                    <a:pt x="239935" y="3394710"/>
                    <a:pt x="376523" y="3467100"/>
                  </a:cubicBezTo>
                  <a:lnTo>
                    <a:pt x="2147983" y="3467100"/>
                  </a:lnTo>
                  <a:cubicBezTo>
                    <a:pt x="2735009" y="3156014"/>
                    <a:pt x="3134106" y="2545461"/>
                    <a:pt x="3134106" y="1843088"/>
                  </a:cubicBezTo>
                  <a:cubicBezTo>
                    <a:pt x="3134106" y="825151"/>
                    <a:pt x="2296097" y="0"/>
                    <a:pt x="1262253" y="0"/>
                  </a:cubicBezTo>
                  <a:close/>
                </a:path>
              </a:pathLst>
            </a:custGeom>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138756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EB32DCA-5A1E-6942-BB9B-DE7BB1420E4C}"/>
              </a:ext>
            </a:extLst>
          </p:cNvPr>
          <p:cNvSpPr>
            <a:spLocks noGrp="1"/>
          </p:cNvSpPr>
          <p:nvPr>
            <p:ph type="title"/>
          </p:nvPr>
        </p:nvSpPr>
        <p:spPr>
          <a:xfrm>
            <a:off x="793662" y="386930"/>
            <a:ext cx="10066122" cy="1298448"/>
          </a:xfrm>
        </p:spPr>
        <p:txBody>
          <a:bodyPr anchor="b">
            <a:normAutofit/>
          </a:bodyPr>
          <a:lstStyle/>
          <a:p>
            <a:pPr algn="ctr"/>
            <a:r>
              <a:rPr lang="en-US" b="1" dirty="0" err="1"/>
              <a:t>Entra</a:t>
            </a:r>
            <a:r>
              <a:rPr lang="en-US" b="1" dirty="0"/>
              <a:t> “Al Sistema de </a:t>
            </a:r>
            <a:r>
              <a:rPr lang="en-US" b="1" dirty="0" err="1"/>
              <a:t>entrenamiento</a:t>
            </a:r>
            <a:r>
              <a:rPr lang="en-US" b="1" dirty="0"/>
              <a:t> y de </a:t>
            </a:r>
            <a:r>
              <a:rPr lang="en-US" b="1" dirty="0" err="1"/>
              <a:t>Mercadeo</a:t>
            </a:r>
            <a:r>
              <a:rPr lang="en-US" b="1" dirty="0"/>
              <a:t>" y </a:t>
            </a:r>
            <a:r>
              <a:rPr lang="en-US" b="1" dirty="0" err="1"/>
              <a:t>gana</a:t>
            </a:r>
            <a:r>
              <a:rPr lang="en-US" b="1" dirty="0"/>
              <a:t> </a:t>
            </a:r>
            <a:r>
              <a:rPr lang="en-US" b="1" dirty="0" err="1"/>
              <a:t>ingreso</a:t>
            </a:r>
            <a:r>
              <a:rPr lang="en-US" b="1" dirty="0"/>
              <a:t> </a:t>
            </a:r>
            <a:r>
              <a:rPr lang="en-US" b="1" dirty="0" err="1"/>
              <a:t>ilimitado</a:t>
            </a:r>
            <a:endParaRPr lang="en-US" b="1" dirty="0"/>
          </a:p>
        </p:txBody>
      </p:sp>
      <p:sp>
        <p:nvSpPr>
          <p:cNvPr id="38" name="Rectangle 37">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9F1C405-A327-9A4A-A55F-C7B56A983AF9}"/>
              </a:ext>
            </a:extLst>
          </p:cNvPr>
          <p:cNvSpPr>
            <a:spLocks noGrp="1"/>
          </p:cNvSpPr>
          <p:nvPr>
            <p:ph idx="1"/>
          </p:nvPr>
        </p:nvSpPr>
        <p:spPr>
          <a:xfrm>
            <a:off x="793661" y="2599509"/>
            <a:ext cx="4530898" cy="3639450"/>
          </a:xfrm>
        </p:spPr>
        <p:txBody>
          <a:bodyPr anchor="ctr">
            <a:normAutofit fontScale="92500"/>
          </a:bodyPr>
          <a:lstStyle/>
          <a:p>
            <a:pPr lvl="0"/>
            <a:r>
              <a:rPr lang="en-US" sz="2000" dirty="0" err="1"/>
              <a:t>Lanzamiento</a:t>
            </a:r>
            <a:r>
              <a:rPr lang="en-US" sz="2000" dirty="0"/>
              <a:t> el 1er. </a:t>
            </a:r>
            <a:r>
              <a:rPr lang="en-US" sz="2000" dirty="0" err="1"/>
              <a:t>Sábado</a:t>
            </a:r>
            <a:r>
              <a:rPr lang="en-US" sz="2000" dirty="0"/>
              <a:t> de </a:t>
            </a:r>
            <a:r>
              <a:rPr lang="en-US" sz="2000" dirty="0" err="1"/>
              <a:t>cada</a:t>
            </a:r>
            <a:r>
              <a:rPr lang="en-US" sz="2000" dirty="0"/>
              <a:t> </a:t>
            </a:r>
            <a:r>
              <a:rPr lang="en-US" sz="2000" dirty="0" err="1"/>
              <a:t>mes</a:t>
            </a:r>
            <a:endParaRPr lang="en-US" sz="2000" dirty="0"/>
          </a:p>
          <a:p>
            <a:pPr lvl="0"/>
            <a:r>
              <a:rPr lang="en-US" sz="2000" dirty="0" err="1"/>
              <a:t>Entrenamiento</a:t>
            </a:r>
            <a:r>
              <a:rPr lang="en-US" sz="2000" dirty="0"/>
              <a:t> los </a:t>
            </a:r>
            <a:r>
              <a:rPr lang="en-US" sz="2000" dirty="0" err="1"/>
              <a:t>Domingos</a:t>
            </a:r>
            <a:r>
              <a:rPr lang="en-US" sz="2000" dirty="0"/>
              <a:t> </a:t>
            </a:r>
            <a:r>
              <a:rPr lang="en-US" sz="2000" dirty="0" err="1"/>
              <a:t>en</a:t>
            </a:r>
            <a:r>
              <a:rPr lang="en-US" sz="2000" dirty="0"/>
              <a:t> la </a:t>
            </a:r>
            <a:r>
              <a:rPr lang="en-US" sz="2000" dirty="0" err="1"/>
              <a:t>noche</a:t>
            </a:r>
            <a:endParaRPr lang="en-US" sz="2000" dirty="0"/>
          </a:p>
          <a:p>
            <a:pPr lvl="0"/>
            <a:r>
              <a:rPr lang="en-US" sz="2000" dirty="0"/>
              <a:t>Lunes/Jueves  Serie para </a:t>
            </a:r>
            <a:r>
              <a:rPr lang="en-US" sz="2000" dirty="0" err="1"/>
              <a:t>clientes</a:t>
            </a:r>
            <a:r>
              <a:rPr lang="en-US" sz="2000" dirty="0"/>
              <a:t>-Enlaces para </a:t>
            </a:r>
            <a:r>
              <a:rPr lang="en-US" sz="2000" dirty="0" err="1"/>
              <a:t>invitar</a:t>
            </a:r>
            <a:endParaRPr lang="en-US" sz="2000" dirty="0"/>
          </a:p>
          <a:p>
            <a:pPr lvl="0"/>
            <a:r>
              <a:rPr lang="en-US" sz="2000" dirty="0"/>
              <a:t>Lunes/Jueves </a:t>
            </a:r>
            <a:r>
              <a:rPr lang="en-US" sz="2000" dirty="0" err="1"/>
              <a:t>Revisar</a:t>
            </a:r>
            <a:r>
              <a:rPr lang="en-US" sz="2000" dirty="0"/>
              <a:t> el Sistema de </a:t>
            </a:r>
            <a:r>
              <a:rPr lang="en-US" sz="2000" dirty="0" err="1"/>
              <a:t>Negocio</a:t>
            </a:r>
            <a:r>
              <a:rPr lang="en-US" sz="2000" dirty="0"/>
              <a:t> – Enlaces para </a:t>
            </a:r>
            <a:r>
              <a:rPr lang="en-US" sz="2000" dirty="0" err="1"/>
              <a:t>invitar</a:t>
            </a:r>
            <a:endParaRPr lang="en-US" sz="2000" dirty="0"/>
          </a:p>
          <a:p>
            <a:pPr lvl="0"/>
            <a:r>
              <a:rPr lang="en-US" sz="2000" dirty="0"/>
              <a:t>Webinar de </a:t>
            </a:r>
            <a:r>
              <a:rPr lang="en-US" sz="2000" dirty="0" err="1"/>
              <a:t>Mercadeo</a:t>
            </a:r>
            <a:r>
              <a:rPr lang="en-US" sz="2000" dirty="0"/>
              <a:t> los Martes</a:t>
            </a:r>
          </a:p>
          <a:p>
            <a:pPr lvl="0"/>
            <a:r>
              <a:rPr lang="en-US" sz="2000" dirty="0"/>
              <a:t>El Sistema es </a:t>
            </a:r>
            <a:r>
              <a:rPr lang="en-US" sz="2000" dirty="0" err="1"/>
              <a:t>completamiento</a:t>
            </a:r>
            <a:r>
              <a:rPr lang="en-US" sz="2000" dirty="0"/>
              <a:t> online y </a:t>
            </a:r>
            <a:r>
              <a:rPr lang="en-US" sz="2000" dirty="0" err="1"/>
              <a:t>puede</a:t>
            </a:r>
            <a:r>
              <a:rPr lang="en-US" sz="2000" dirty="0"/>
              <a:t> ser </a:t>
            </a:r>
            <a:r>
              <a:rPr lang="en-US" sz="2000" dirty="0" err="1"/>
              <a:t>accesado</a:t>
            </a:r>
            <a:r>
              <a:rPr lang="en-US" sz="2000" dirty="0"/>
              <a:t> </a:t>
            </a:r>
            <a:r>
              <a:rPr lang="en-US" sz="2000" dirty="0" err="1"/>
              <a:t>desde</a:t>
            </a:r>
            <a:r>
              <a:rPr lang="en-US" sz="2000" dirty="0"/>
              <a:t> </a:t>
            </a:r>
            <a:r>
              <a:rPr lang="en-US" sz="2000" dirty="0" err="1"/>
              <a:t>cualquier</a:t>
            </a:r>
            <a:r>
              <a:rPr lang="en-US" sz="2000" dirty="0"/>
              <a:t> </a:t>
            </a:r>
            <a:r>
              <a:rPr lang="en-US" sz="2000" dirty="0" err="1"/>
              <a:t>lugar</a:t>
            </a:r>
            <a:endParaRPr lang="en-US" sz="2000" dirty="0"/>
          </a:p>
          <a:p>
            <a:endParaRPr lang="en-US" sz="2000" dirty="0"/>
          </a:p>
        </p:txBody>
      </p:sp>
      <p:pic>
        <p:nvPicPr>
          <p:cNvPr id="24" name="Graphic 23" descr="Laptop">
            <a:extLst>
              <a:ext uri="{FF2B5EF4-FFF2-40B4-BE49-F238E27FC236}">
                <a16:creationId xmlns:a16="http://schemas.microsoft.com/office/drawing/2014/main" id="{E56ED551-38C9-4AD1-BC40-39795189451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9548" y="2484255"/>
            <a:ext cx="3714244" cy="3714244"/>
          </a:xfrm>
          <a:prstGeom prst="rect">
            <a:avLst/>
          </a:prstGeom>
        </p:spPr>
      </p:pic>
      <p:sp>
        <p:nvSpPr>
          <p:cNvPr id="48" name="Rectangle 41">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200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101"/>
          <p:cNvSpPr txBox="1">
            <a:spLocks noGrp="1"/>
          </p:cNvSpPr>
          <p:nvPr>
            <p:ph type="sldNum" sz="quarter" idx="12"/>
          </p:nvPr>
        </p:nvSpPr>
        <p:spPr>
          <a:xfrm>
            <a:off x="0" y="6487728"/>
            <a:ext cx="2844800" cy="365125"/>
          </a:xfrm>
          <a:prstGeom prst="rect">
            <a:avLst/>
          </a:prstGeom>
          <a:noFill/>
          <a:ln>
            <a:noFill/>
          </a:ln>
        </p:spPr>
        <p:txBody>
          <a:bodyPr spcFirstLastPara="1" wrap="square" lIns="121900" tIns="60933" rIns="121900" bIns="60933" anchor="ctr" anchorCtr="0">
            <a:noAutofit/>
          </a:bodyPr>
          <a:lstStyle/>
          <a:p>
            <a:pPr defTabSz="1219170" hangingPunct="1">
              <a:buClr>
                <a:srgbClr val="A5A5A5"/>
              </a:buClr>
              <a:buSzPts val="1000"/>
            </a:pPr>
            <a:fld id="{00000000-1234-1234-1234-123412341234}" type="slidenum">
              <a:rPr lang="en"/>
              <a:pPr defTabSz="1219170" hangingPunct="1">
                <a:buClr>
                  <a:srgbClr val="A5A5A5"/>
                </a:buClr>
                <a:buSzPts val="1000"/>
              </a:pPr>
              <a:t>26</a:t>
            </a:fld>
            <a:endParaRPr/>
          </a:p>
        </p:txBody>
      </p:sp>
      <p:sp>
        <p:nvSpPr>
          <p:cNvPr id="743" name="Google Shape;743;p101"/>
          <p:cNvSpPr txBox="1"/>
          <p:nvPr/>
        </p:nvSpPr>
        <p:spPr>
          <a:xfrm>
            <a:off x="958844" y="442427"/>
            <a:ext cx="10274312" cy="678407"/>
          </a:xfrm>
          <a:prstGeom prst="rect">
            <a:avLst/>
          </a:prstGeom>
          <a:noFill/>
          <a:ln>
            <a:noFill/>
          </a:ln>
        </p:spPr>
        <p:txBody>
          <a:bodyPr spcFirstLastPara="1" wrap="square" lIns="121900" tIns="60933" rIns="121900" bIns="60933" anchor="t" anchorCtr="0">
            <a:noAutofit/>
          </a:bodyPr>
          <a:lstStyle/>
          <a:p>
            <a:pPr algn="ctr" defTabSz="1219170">
              <a:lnSpc>
                <a:spcPct val="85000"/>
              </a:lnSpc>
              <a:buClr>
                <a:srgbClr val="003366"/>
              </a:buClr>
              <a:buSzPts val="2400"/>
            </a:pPr>
            <a:r>
              <a:rPr lang="en-US" sz="4000" dirty="0" err="1">
                <a:solidFill>
                  <a:srgbClr val="34526F"/>
                </a:solidFill>
                <a:latin typeface="Helvetica Neue"/>
                <a:ea typeface="Helvetica Neue"/>
                <a:cs typeface="Helvetica Neue"/>
                <a:sym typeface="Helvetica Neue"/>
              </a:rPr>
              <a:t>Cómo</a:t>
            </a:r>
            <a:r>
              <a:rPr lang="en-US" sz="4000" dirty="0">
                <a:solidFill>
                  <a:srgbClr val="34526F"/>
                </a:solidFill>
                <a:latin typeface="Helvetica Neue"/>
                <a:ea typeface="Helvetica Neue"/>
                <a:cs typeface="Helvetica Neue"/>
                <a:sym typeface="Helvetica Neue"/>
              </a:rPr>
              <a:t> </a:t>
            </a:r>
            <a:r>
              <a:rPr lang="en-US" sz="4000" dirty="0" err="1">
                <a:solidFill>
                  <a:srgbClr val="34526F"/>
                </a:solidFill>
                <a:latin typeface="Helvetica Neue"/>
                <a:ea typeface="Helvetica Neue"/>
                <a:cs typeface="Helvetica Neue"/>
                <a:sym typeface="Helvetica Neue"/>
              </a:rPr>
              <a:t>trabaja</a:t>
            </a:r>
            <a:r>
              <a:rPr lang="en-US" sz="4000" dirty="0">
                <a:solidFill>
                  <a:srgbClr val="34526F"/>
                </a:solidFill>
                <a:latin typeface="Helvetica Neue"/>
                <a:ea typeface="Helvetica Neue"/>
                <a:cs typeface="Helvetica Neue"/>
                <a:sym typeface="Helvetica Neue"/>
              </a:rPr>
              <a:t> el Sistema</a:t>
            </a:r>
            <a:endParaRPr lang="en-US" sz="2800" dirty="0">
              <a:latin typeface="Arial"/>
              <a:cs typeface="Arial"/>
              <a:sym typeface="Arial"/>
            </a:endParaRPr>
          </a:p>
        </p:txBody>
      </p:sp>
      <p:cxnSp>
        <p:nvCxnSpPr>
          <p:cNvPr id="744" name="Google Shape;744;p101"/>
          <p:cNvCxnSpPr/>
          <p:nvPr/>
        </p:nvCxnSpPr>
        <p:spPr>
          <a:xfrm>
            <a:off x="996441" y="1239892"/>
            <a:ext cx="10199132" cy="0"/>
          </a:xfrm>
          <a:prstGeom prst="straightConnector1">
            <a:avLst/>
          </a:prstGeom>
          <a:noFill/>
          <a:ln w="9525" cap="flat" cmpd="sng">
            <a:solidFill>
              <a:srgbClr val="34526F"/>
            </a:solidFill>
            <a:prstDash val="solid"/>
            <a:round/>
            <a:headEnd type="none" w="sm" len="sm"/>
            <a:tailEnd type="none" w="sm" len="sm"/>
          </a:ln>
        </p:spPr>
      </p:cxnSp>
      <p:sp>
        <p:nvSpPr>
          <p:cNvPr id="745" name="Google Shape;745;p101"/>
          <p:cNvSpPr txBox="1"/>
          <p:nvPr/>
        </p:nvSpPr>
        <p:spPr>
          <a:xfrm>
            <a:off x="2034368" y="1638853"/>
            <a:ext cx="8123263" cy="876963"/>
          </a:xfrm>
          <a:prstGeom prst="rect">
            <a:avLst/>
          </a:prstGeom>
          <a:noFill/>
          <a:ln>
            <a:noFill/>
          </a:ln>
        </p:spPr>
        <p:txBody>
          <a:bodyPr spcFirstLastPara="1" wrap="square" lIns="121900" tIns="60933" rIns="121900" bIns="60933" anchor="t" anchorCtr="0">
            <a:noAutofit/>
          </a:bodyPr>
          <a:lstStyle/>
          <a:p>
            <a:pPr algn="ctr" defTabSz="1219170" hangingPunct="1">
              <a:lnSpc>
                <a:spcPct val="90000"/>
              </a:lnSpc>
              <a:buClr>
                <a:srgbClr val="003399"/>
              </a:buClr>
              <a:buSzPts val="2000"/>
            </a:pPr>
            <a:r>
              <a:rPr lang="en" sz="2667" b="1" dirty="0" err="1">
                <a:latin typeface="Helvetica Neue"/>
                <a:ea typeface="Helvetica Neue"/>
                <a:cs typeface="Helvetica Neue"/>
                <a:sym typeface="Helvetica Neue"/>
              </a:rPr>
              <a:t>Aplicándolo</a:t>
            </a:r>
            <a:r>
              <a:rPr lang="en" sz="2667" b="1" dirty="0">
                <a:latin typeface="Helvetica Neue"/>
                <a:ea typeface="Helvetica Neue"/>
                <a:cs typeface="Helvetica Neue"/>
                <a:sym typeface="Helvetica Neue"/>
              </a:rPr>
              <a:t> </a:t>
            </a:r>
            <a:r>
              <a:rPr lang="en" sz="2667" b="1" dirty="0" err="1">
                <a:latin typeface="Helvetica Neue"/>
                <a:ea typeface="Helvetica Neue"/>
                <a:cs typeface="Helvetica Neue"/>
                <a:sym typeface="Helvetica Neue"/>
              </a:rPr>
              <a:t>desde</a:t>
            </a:r>
            <a:r>
              <a:rPr lang="en" sz="2667" b="1" dirty="0">
                <a:latin typeface="Helvetica Neue"/>
                <a:ea typeface="Helvetica Neue"/>
                <a:cs typeface="Helvetica Neue"/>
                <a:sym typeface="Helvetica Neue"/>
              </a:rPr>
              <a:t> </a:t>
            </a:r>
            <a:r>
              <a:rPr lang="en" sz="2667" b="1" dirty="0" err="1">
                <a:latin typeface="Helvetica Neue"/>
                <a:ea typeface="Helvetica Neue"/>
                <a:cs typeface="Helvetica Neue"/>
                <a:sym typeface="Helvetica Neue"/>
              </a:rPr>
              <a:t>donde</a:t>
            </a:r>
            <a:r>
              <a:rPr lang="en" sz="2667" b="1" dirty="0">
                <a:latin typeface="Helvetica Neue"/>
                <a:ea typeface="Helvetica Neue"/>
                <a:cs typeface="Helvetica Neue"/>
                <a:sym typeface="Helvetica Neue"/>
              </a:rPr>
              <a:t> </a:t>
            </a:r>
            <a:r>
              <a:rPr lang="en" sz="2667" b="1" dirty="0" err="1">
                <a:latin typeface="Helvetica Neue"/>
                <a:ea typeface="Helvetica Neue"/>
                <a:cs typeface="Helvetica Neue"/>
                <a:sym typeface="Helvetica Neue"/>
              </a:rPr>
              <a:t>quieras</a:t>
            </a:r>
            <a:r>
              <a:rPr lang="en" sz="2667" b="1" dirty="0">
                <a:latin typeface="Helvetica Neue"/>
                <a:ea typeface="Helvetica Neue"/>
                <a:cs typeface="Helvetica Neue"/>
                <a:sym typeface="Helvetica Neue"/>
              </a:rPr>
              <a:t> y </a:t>
            </a:r>
            <a:r>
              <a:rPr lang="en" sz="2667" b="1" dirty="0" err="1">
                <a:latin typeface="Helvetica Neue"/>
                <a:ea typeface="Helvetica Neue"/>
                <a:cs typeface="Helvetica Neue"/>
                <a:sym typeface="Helvetica Neue"/>
              </a:rPr>
              <a:t>gana</a:t>
            </a:r>
            <a:r>
              <a:rPr lang="en" sz="2667" b="1" dirty="0">
                <a:latin typeface="Helvetica Neue"/>
                <a:ea typeface="Helvetica Neue"/>
                <a:cs typeface="Helvetica Neue"/>
                <a:sym typeface="Helvetica Neue"/>
              </a:rPr>
              <a:t> </a:t>
            </a:r>
            <a:r>
              <a:rPr lang="en" sz="2667" b="1" dirty="0" err="1">
                <a:latin typeface="Helvetica Neue"/>
                <a:ea typeface="Helvetica Neue"/>
                <a:cs typeface="Helvetica Neue"/>
                <a:sym typeface="Helvetica Neue"/>
              </a:rPr>
              <a:t>dinero</a:t>
            </a:r>
            <a:endParaRPr sz="2667" b="1" dirty="0">
              <a:solidFill>
                <a:srgbClr val="E4021D"/>
              </a:solidFill>
              <a:latin typeface="Helvetica Neue"/>
              <a:ea typeface="Helvetica Neue"/>
              <a:cs typeface="Helvetica Neue"/>
              <a:sym typeface="Helvetica Neue"/>
            </a:endParaRPr>
          </a:p>
        </p:txBody>
      </p:sp>
      <p:grpSp>
        <p:nvGrpSpPr>
          <p:cNvPr id="746" name="Google Shape;746;p101"/>
          <p:cNvGrpSpPr/>
          <p:nvPr/>
        </p:nvGrpSpPr>
        <p:grpSpPr>
          <a:xfrm>
            <a:off x="133820" y="4832082"/>
            <a:ext cx="11924365" cy="690911"/>
            <a:chOff x="100364" y="3305744"/>
            <a:chExt cx="8943274" cy="518183"/>
          </a:xfrm>
        </p:grpSpPr>
        <p:sp>
          <p:nvSpPr>
            <p:cNvPr id="747" name="Google Shape;747;p101"/>
            <p:cNvSpPr/>
            <p:nvPr/>
          </p:nvSpPr>
          <p:spPr>
            <a:xfrm rot="-5400000">
              <a:off x="4312913" y="-505346"/>
              <a:ext cx="518183" cy="8140364"/>
            </a:xfrm>
            <a:prstGeom prst="roundRect">
              <a:avLst>
                <a:gd name="adj" fmla="val 5850"/>
              </a:avLst>
            </a:prstGeom>
            <a:solidFill>
              <a:srgbClr val="34526F"/>
            </a:solidFill>
            <a:ln w="38100" cap="flat" cmpd="sng">
              <a:solidFill>
                <a:srgbClr val="34526F"/>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748" name="Google Shape;748;p101"/>
            <p:cNvSpPr txBox="1"/>
            <p:nvPr/>
          </p:nvSpPr>
          <p:spPr>
            <a:xfrm>
              <a:off x="100364" y="3347912"/>
              <a:ext cx="8943274" cy="459794"/>
            </a:xfrm>
            <a:prstGeom prst="rect">
              <a:avLst/>
            </a:prstGeom>
            <a:noFill/>
            <a:ln>
              <a:noFill/>
            </a:ln>
          </p:spPr>
          <p:txBody>
            <a:bodyPr spcFirstLastPara="1" wrap="square" lIns="121900" tIns="60933" rIns="121900" bIns="60933" anchor="t" anchorCtr="0">
              <a:noAutofit/>
            </a:bodyPr>
            <a:lstStyle/>
            <a:p>
              <a:pPr algn="ctr" defTabSz="1219170">
                <a:buClr>
                  <a:srgbClr val="FFFFFF"/>
                </a:buClr>
                <a:buSzPts val="2000"/>
              </a:pPr>
              <a:r>
                <a:rPr lang="en-US" sz="2667" b="1" dirty="0" err="1">
                  <a:solidFill>
                    <a:srgbClr val="FFFFFF"/>
                  </a:solidFill>
                  <a:latin typeface="Helvetica Neue"/>
                  <a:ea typeface="Helvetica Neue"/>
                  <a:cs typeface="Helvetica Neue"/>
                  <a:sym typeface="Helvetica Neue"/>
                </a:rPr>
                <a:t>Presentaciones</a:t>
              </a:r>
              <a:r>
                <a:rPr lang="en-US" sz="2667" b="1" dirty="0">
                  <a:solidFill>
                    <a:srgbClr val="FFFFFF"/>
                  </a:solidFill>
                  <a:latin typeface="Helvetica Neue"/>
                  <a:ea typeface="Helvetica Neue"/>
                  <a:cs typeface="Helvetica Neue"/>
                  <a:sym typeface="Helvetica Neue"/>
                </a:rPr>
                <a:t> </a:t>
              </a:r>
              <a:r>
                <a:rPr lang="en-US" sz="2667" b="1" dirty="0" err="1">
                  <a:solidFill>
                    <a:srgbClr val="FFFFFF"/>
                  </a:solidFill>
                  <a:latin typeface="Helvetica Neue"/>
                  <a:ea typeface="Helvetica Neue"/>
                  <a:cs typeface="Helvetica Neue"/>
                  <a:sym typeface="Helvetica Neue"/>
                </a:rPr>
                <a:t>semanales</a:t>
              </a:r>
              <a:r>
                <a:rPr lang="en-US" sz="2667" b="1" dirty="0">
                  <a:solidFill>
                    <a:srgbClr val="FFFFFF"/>
                  </a:solidFill>
                  <a:latin typeface="Helvetica Neue"/>
                  <a:ea typeface="Helvetica Neue"/>
                  <a:cs typeface="Helvetica Neue"/>
                  <a:sym typeface="Helvetica Neue"/>
                </a:rPr>
                <a:t> para </a:t>
              </a:r>
              <a:r>
                <a:rPr lang="en-US" sz="2667" b="1" dirty="0" err="1">
                  <a:solidFill>
                    <a:srgbClr val="FFFFFF"/>
                  </a:solidFill>
                  <a:latin typeface="Helvetica Neue"/>
                  <a:ea typeface="Helvetica Neue"/>
                  <a:cs typeface="Helvetica Neue"/>
                  <a:sym typeface="Helvetica Neue"/>
                </a:rPr>
                <a:t>hacer</a:t>
              </a:r>
              <a:r>
                <a:rPr lang="en-US" sz="2667" b="1" dirty="0">
                  <a:solidFill>
                    <a:srgbClr val="FFFFFF"/>
                  </a:solidFill>
                  <a:latin typeface="Helvetica Neue"/>
                  <a:ea typeface="Helvetica Neue"/>
                  <a:cs typeface="Helvetica Neue"/>
                  <a:sym typeface="Helvetica Neue"/>
                </a:rPr>
                <a:t> </a:t>
              </a:r>
              <a:r>
                <a:rPr lang="en-US" sz="2667" b="1" dirty="0" err="1">
                  <a:solidFill>
                    <a:srgbClr val="FFFFFF"/>
                  </a:solidFill>
                  <a:latin typeface="Helvetica Neue"/>
                  <a:ea typeface="Helvetica Neue"/>
                  <a:cs typeface="Helvetica Neue"/>
                  <a:sym typeface="Helvetica Neue"/>
                </a:rPr>
                <a:t>parte</a:t>
              </a:r>
              <a:r>
                <a:rPr lang="en-US" sz="2667" b="1" dirty="0">
                  <a:solidFill>
                    <a:srgbClr val="FFFFFF"/>
                  </a:solidFill>
                  <a:latin typeface="Helvetica Neue"/>
                  <a:ea typeface="Helvetica Neue"/>
                  <a:cs typeface="Helvetica Neue"/>
                  <a:sym typeface="Helvetica Neue"/>
                </a:rPr>
                <a:t> del </a:t>
              </a:r>
              <a:r>
                <a:rPr lang="en-US" sz="2667" b="1" dirty="0" err="1">
                  <a:solidFill>
                    <a:srgbClr val="FFFFFF"/>
                  </a:solidFill>
                  <a:latin typeface="Helvetica Neue"/>
                  <a:ea typeface="Helvetica Neue"/>
                  <a:cs typeface="Helvetica Neue"/>
                  <a:sym typeface="Helvetica Neue"/>
                </a:rPr>
                <a:t>negocio</a:t>
              </a:r>
              <a:endParaRPr lang="en-US" sz="1867" dirty="0">
                <a:latin typeface="Arial"/>
                <a:cs typeface="Arial"/>
                <a:sym typeface="Arial"/>
              </a:endParaRPr>
            </a:p>
          </p:txBody>
        </p:sp>
      </p:grpSp>
      <p:grpSp>
        <p:nvGrpSpPr>
          <p:cNvPr id="749" name="Google Shape;749;p101"/>
          <p:cNvGrpSpPr/>
          <p:nvPr/>
        </p:nvGrpSpPr>
        <p:grpSpPr>
          <a:xfrm>
            <a:off x="669089" y="3897839"/>
            <a:ext cx="10853827" cy="690911"/>
            <a:chOff x="501817" y="2532314"/>
            <a:chExt cx="8140370" cy="518183"/>
          </a:xfrm>
        </p:grpSpPr>
        <p:sp>
          <p:nvSpPr>
            <p:cNvPr id="750" name="Google Shape;750;p101"/>
            <p:cNvSpPr/>
            <p:nvPr/>
          </p:nvSpPr>
          <p:spPr>
            <a:xfrm rot="-5400000">
              <a:off x="4312914" y="-1278775"/>
              <a:ext cx="518183" cy="8140362"/>
            </a:xfrm>
            <a:prstGeom prst="roundRect">
              <a:avLst>
                <a:gd name="adj" fmla="val 5850"/>
              </a:avLst>
            </a:prstGeom>
            <a:solidFill>
              <a:srgbClr val="91B49C"/>
            </a:solidFill>
            <a:ln w="38100" cap="flat" cmpd="sng">
              <a:solidFill>
                <a:srgbClr val="91B49C"/>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751" name="Google Shape;751;p101"/>
            <p:cNvSpPr txBox="1"/>
            <p:nvPr/>
          </p:nvSpPr>
          <p:spPr>
            <a:xfrm>
              <a:off x="501817" y="2581877"/>
              <a:ext cx="8140368" cy="418670"/>
            </a:xfrm>
            <a:prstGeom prst="rect">
              <a:avLst/>
            </a:prstGeom>
            <a:noFill/>
            <a:ln>
              <a:noFill/>
            </a:ln>
          </p:spPr>
          <p:txBody>
            <a:bodyPr spcFirstLastPara="1" wrap="square" lIns="121900" tIns="60933" rIns="121900" bIns="60933" anchor="t" anchorCtr="0">
              <a:noAutofit/>
            </a:bodyPr>
            <a:lstStyle/>
            <a:p>
              <a:pPr algn="ctr" defTabSz="1219170">
                <a:buClr>
                  <a:srgbClr val="FFFFFF"/>
                </a:buClr>
                <a:buSzPts val="2000"/>
              </a:pPr>
              <a:r>
                <a:rPr lang="en" sz="2667" b="1" dirty="0">
                  <a:solidFill>
                    <a:srgbClr val="FFFFFF"/>
                  </a:solidFill>
                  <a:latin typeface="Helvetica Neue"/>
                  <a:ea typeface="Helvetica Neue"/>
                  <a:cs typeface="Helvetica Neue"/>
                  <a:sym typeface="Helvetica Neue"/>
                </a:rPr>
                <a:t>12 </a:t>
              </a:r>
              <a:r>
                <a:rPr lang="en" sz="2667" b="1" dirty="0" err="1">
                  <a:solidFill>
                    <a:srgbClr val="FFFFFF"/>
                  </a:solidFill>
                  <a:latin typeface="Helvetica Neue"/>
                  <a:ea typeface="Helvetica Neue"/>
                  <a:cs typeface="Helvetica Neue"/>
                  <a:sym typeface="Helvetica Neue"/>
                </a:rPr>
                <a:t>semanas</a:t>
              </a:r>
              <a:r>
                <a:rPr lang="en" sz="2667" b="1" dirty="0">
                  <a:solidFill>
                    <a:srgbClr val="FFFFFF"/>
                  </a:solidFill>
                  <a:latin typeface="Helvetica Neue"/>
                  <a:ea typeface="Helvetica Neue"/>
                  <a:cs typeface="Helvetica Neue"/>
                  <a:sym typeface="Helvetica Neue"/>
                </a:rPr>
                <a:t> de </a:t>
              </a:r>
              <a:r>
                <a:rPr lang="en" sz="2667" b="1" dirty="0" err="1">
                  <a:solidFill>
                    <a:srgbClr val="FFFFFF"/>
                  </a:solidFill>
                  <a:latin typeface="Helvetica Neue"/>
                  <a:ea typeface="Helvetica Neue"/>
                  <a:cs typeface="Helvetica Neue"/>
                  <a:sym typeface="Helvetica Neue"/>
                </a:rPr>
                <a:t>educación</a:t>
              </a:r>
              <a:r>
                <a:rPr lang="en" sz="2667" b="1" dirty="0">
                  <a:solidFill>
                    <a:srgbClr val="FFFFFF"/>
                  </a:solidFill>
                  <a:latin typeface="Helvetica Neue"/>
                  <a:ea typeface="Helvetica Neue"/>
                  <a:cs typeface="Helvetica Neue"/>
                  <a:sym typeface="Helvetica Neue"/>
                </a:rPr>
                <a:t> a clients online</a:t>
              </a:r>
              <a:endParaRPr sz="1867" dirty="0">
                <a:latin typeface="Arial"/>
                <a:cs typeface="Arial"/>
                <a:sym typeface="Arial"/>
              </a:endParaRPr>
            </a:p>
          </p:txBody>
        </p:sp>
      </p:grpSp>
      <p:grpSp>
        <p:nvGrpSpPr>
          <p:cNvPr id="752" name="Google Shape;752;p101"/>
          <p:cNvGrpSpPr/>
          <p:nvPr/>
        </p:nvGrpSpPr>
        <p:grpSpPr>
          <a:xfrm>
            <a:off x="484177" y="2963597"/>
            <a:ext cx="11223648" cy="690911"/>
            <a:chOff x="363133" y="1766097"/>
            <a:chExt cx="8417736" cy="518183"/>
          </a:xfrm>
        </p:grpSpPr>
        <p:sp>
          <p:nvSpPr>
            <p:cNvPr id="753" name="Google Shape;753;p101"/>
            <p:cNvSpPr/>
            <p:nvPr/>
          </p:nvSpPr>
          <p:spPr>
            <a:xfrm rot="-5400000">
              <a:off x="4312913" y="-2044993"/>
              <a:ext cx="518183" cy="8140364"/>
            </a:xfrm>
            <a:prstGeom prst="roundRect">
              <a:avLst>
                <a:gd name="adj" fmla="val 5850"/>
              </a:avLst>
            </a:prstGeom>
            <a:solidFill>
              <a:srgbClr val="5B9BA9"/>
            </a:solidFill>
            <a:ln w="38100" cap="flat" cmpd="sng">
              <a:solidFill>
                <a:srgbClr val="5B9BA9"/>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754" name="Google Shape;754;p101"/>
            <p:cNvSpPr txBox="1"/>
            <p:nvPr/>
          </p:nvSpPr>
          <p:spPr>
            <a:xfrm>
              <a:off x="363133" y="1819163"/>
              <a:ext cx="8417736" cy="376010"/>
            </a:xfrm>
            <a:prstGeom prst="rect">
              <a:avLst/>
            </a:prstGeom>
            <a:noFill/>
            <a:ln>
              <a:noFill/>
            </a:ln>
          </p:spPr>
          <p:txBody>
            <a:bodyPr spcFirstLastPara="1" wrap="square" lIns="121900" tIns="60933" rIns="121900" bIns="60933" anchor="t" anchorCtr="0">
              <a:noAutofit/>
            </a:bodyPr>
            <a:lstStyle/>
            <a:p>
              <a:pPr algn="ctr">
                <a:buClr>
                  <a:schemeClr val="lt1"/>
                </a:buClr>
              </a:pPr>
              <a:r>
                <a:rPr lang="en-US" sz="2400" b="1" dirty="0">
                  <a:solidFill>
                    <a:schemeClr val="lt1"/>
                  </a:solidFill>
                </a:rPr>
                <a:t>La </a:t>
              </a:r>
              <a:r>
                <a:rPr lang="en-US" sz="2400" b="1" dirty="0" err="1">
                  <a:solidFill>
                    <a:schemeClr val="lt1"/>
                  </a:solidFill>
                </a:rPr>
                <a:t>tecnología</a:t>
              </a:r>
              <a:r>
                <a:rPr lang="en-US" sz="2400" b="1" dirty="0">
                  <a:solidFill>
                    <a:schemeClr val="lt1"/>
                  </a:solidFill>
                </a:rPr>
                <a:t> </a:t>
              </a:r>
              <a:r>
                <a:rPr lang="en-US" sz="2400" b="1" dirty="0" err="1">
                  <a:solidFill>
                    <a:schemeClr val="lt1"/>
                  </a:solidFill>
                </a:rPr>
                <a:t>controla</a:t>
              </a:r>
              <a:r>
                <a:rPr lang="en-US" sz="2400" b="1" dirty="0">
                  <a:solidFill>
                    <a:schemeClr val="lt1"/>
                  </a:solidFill>
                </a:rPr>
                <a:t> el </a:t>
              </a:r>
              <a:r>
                <a:rPr lang="en-US" sz="2400" b="1" dirty="0" err="1">
                  <a:solidFill>
                    <a:schemeClr val="lt1"/>
                  </a:solidFill>
                </a:rPr>
                <a:t>negocio</a:t>
              </a:r>
              <a:r>
                <a:rPr lang="en-US" sz="2400" b="1" dirty="0">
                  <a:solidFill>
                    <a:schemeClr val="lt1"/>
                  </a:solidFill>
                </a:rPr>
                <a:t> – Enlaces para </a:t>
              </a:r>
              <a:r>
                <a:rPr lang="en-US" sz="2400" b="1" dirty="0" err="1">
                  <a:solidFill>
                    <a:schemeClr val="lt1"/>
                  </a:solidFill>
                </a:rPr>
                <a:t>invitar</a:t>
              </a:r>
              <a:r>
                <a:rPr lang="en-US" sz="2400" b="1" dirty="0">
                  <a:solidFill>
                    <a:schemeClr val="lt1"/>
                  </a:solidFill>
                </a:rPr>
                <a:t> </a:t>
              </a:r>
              <a:r>
                <a:rPr lang="en-US" sz="2400" b="1" dirty="0" err="1">
                  <a:solidFill>
                    <a:schemeClr val="lt1"/>
                  </a:solidFill>
                </a:rPr>
                <a:t>prospectos</a:t>
              </a:r>
              <a:endParaRPr lang="en-US" sz="2400" dirty="0"/>
            </a:p>
          </p:txBody>
        </p:sp>
      </p:grpSp>
      <p:grpSp>
        <p:nvGrpSpPr>
          <p:cNvPr id="755" name="Google Shape;755;p101"/>
          <p:cNvGrpSpPr/>
          <p:nvPr/>
        </p:nvGrpSpPr>
        <p:grpSpPr>
          <a:xfrm>
            <a:off x="133820" y="5766325"/>
            <a:ext cx="11924365" cy="690911"/>
            <a:chOff x="100364" y="3305744"/>
            <a:chExt cx="8943274" cy="518183"/>
          </a:xfrm>
        </p:grpSpPr>
        <p:sp>
          <p:nvSpPr>
            <p:cNvPr id="756" name="Google Shape;756;p101"/>
            <p:cNvSpPr/>
            <p:nvPr/>
          </p:nvSpPr>
          <p:spPr>
            <a:xfrm rot="-5400000">
              <a:off x="4312913" y="-505346"/>
              <a:ext cx="518183" cy="8140364"/>
            </a:xfrm>
            <a:prstGeom prst="roundRect">
              <a:avLst>
                <a:gd name="adj" fmla="val 5850"/>
              </a:avLst>
            </a:prstGeom>
            <a:solidFill>
              <a:srgbClr val="7F7F7F"/>
            </a:solidFill>
            <a:ln w="38100" cap="flat" cmpd="sng">
              <a:solidFill>
                <a:srgbClr val="7F7F7F"/>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757" name="Google Shape;757;p101"/>
            <p:cNvSpPr txBox="1"/>
            <p:nvPr/>
          </p:nvSpPr>
          <p:spPr>
            <a:xfrm>
              <a:off x="100364" y="3347912"/>
              <a:ext cx="8943274" cy="459794"/>
            </a:xfrm>
            <a:prstGeom prst="rect">
              <a:avLst/>
            </a:prstGeom>
            <a:noFill/>
            <a:ln>
              <a:noFill/>
            </a:ln>
          </p:spPr>
          <p:txBody>
            <a:bodyPr spcFirstLastPara="1" wrap="square" lIns="121900" tIns="60933" rIns="121900" bIns="60933" anchor="t" anchorCtr="0">
              <a:noAutofit/>
            </a:bodyPr>
            <a:lstStyle/>
            <a:p>
              <a:pPr algn="ctr" defTabSz="1219170" hangingPunct="1">
                <a:buClr>
                  <a:srgbClr val="FFFFFF"/>
                </a:buClr>
                <a:buSzPts val="2000"/>
              </a:pPr>
              <a:r>
                <a:rPr lang="en" sz="2667" b="1" dirty="0" err="1">
                  <a:solidFill>
                    <a:srgbClr val="FFFFFF"/>
                  </a:solidFill>
                  <a:latin typeface="Helvetica Neue"/>
                  <a:ea typeface="Helvetica Neue"/>
                  <a:cs typeface="Helvetica Neue"/>
                  <a:sym typeface="Helvetica Neue"/>
                </a:rPr>
                <a:t>Seguimiento</a:t>
              </a:r>
              <a:r>
                <a:rPr lang="en" sz="2667" b="1" dirty="0">
                  <a:solidFill>
                    <a:srgbClr val="FFFFFF"/>
                  </a:solidFill>
                  <a:latin typeface="Helvetica Neue"/>
                  <a:ea typeface="Helvetica Neue"/>
                  <a:cs typeface="Helvetica Neue"/>
                  <a:sym typeface="Helvetica Neue"/>
                </a:rPr>
                <a:t> 1-1 con Zoom y </a:t>
              </a:r>
              <a:r>
                <a:rPr lang="en" sz="2667" b="1" dirty="0" err="1">
                  <a:solidFill>
                    <a:srgbClr val="FFFFFF"/>
                  </a:solidFill>
                  <a:latin typeface="Helvetica Neue"/>
                  <a:ea typeface="Helvetica Neue"/>
                  <a:cs typeface="Helvetica Neue"/>
                  <a:sym typeface="Helvetica Neue"/>
                </a:rPr>
                <a:t>aplicaciones</a:t>
              </a:r>
              <a:r>
                <a:rPr lang="en" sz="2667" b="1" dirty="0">
                  <a:solidFill>
                    <a:srgbClr val="FFFFFF"/>
                  </a:solidFill>
                  <a:latin typeface="Helvetica Neue"/>
                  <a:ea typeface="Helvetica Neue"/>
                  <a:cs typeface="Helvetica Neue"/>
                  <a:sym typeface="Helvetica Neue"/>
                </a:rPr>
                <a:t> online</a:t>
              </a:r>
              <a:endParaRPr sz="1867" dirty="0">
                <a:latin typeface="Arial"/>
                <a:cs typeface="Arial"/>
                <a:sym typeface="Arial"/>
              </a:endParaRPr>
            </a:p>
          </p:txBody>
        </p:sp>
      </p:grpSp>
      <p:sp>
        <p:nvSpPr>
          <p:cNvPr id="759" name="Google Shape;759;p101"/>
          <p:cNvSpPr txBox="1"/>
          <p:nvPr/>
        </p:nvSpPr>
        <p:spPr>
          <a:xfrm>
            <a:off x="0" y="2264680"/>
            <a:ext cx="12192000" cy="440393"/>
          </a:xfrm>
          <a:prstGeom prst="rect">
            <a:avLst/>
          </a:prstGeom>
          <a:noFill/>
          <a:ln>
            <a:noFill/>
          </a:ln>
        </p:spPr>
        <p:txBody>
          <a:bodyPr spcFirstLastPara="1" wrap="square" lIns="121900" tIns="60933" rIns="121900" bIns="60933" anchor="t" anchorCtr="0">
            <a:noAutofit/>
          </a:bodyPr>
          <a:lstStyle/>
          <a:p>
            <a:pPr algn="ctr" defTabSz="1219170" hangingPunct="1">
              <a:lnSpc>
                <a:spcPct val="90000"/>
              </a:lnSpc>
              <a:buClr>
                <a:srgbClr val="003399"/>
              </a:buClr>
              <a:buSzPts val="2000"/>
            </a:pPr>
            <a:endParaRPr sz="1867" dirty="0">
              <a:latin typeface="Arial"/>
              <a:cs typeface="Arial"/>
              <a:sym typeface="Arial"/>
            </a:endParaRPr>
          </a:p>
        </p:txBody>
      </p:sp>
    </p:spTree>
    <p:extLst>
      <p:ext uri="{BB962C8B-B14F-4D97-AF65-F5344CB8AC3E}">
        <p14:creationId xmlns:p14="http://schemas.microsoft.com/office/powerpoint/2010/main" val="8089516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43"/>
                                        </p:tgtEl>
                                        <p:attrNameLst>
                                          <p:attrName>style.visibility</p:attrName>
                                        </p:attrNameLst>
                                      </p:cBhvr>
                                      <p:to>
                                        <p:strVal val="visible"/>
                                      </p:to>
                                    </p:set>
                                    <p:animEffect transition="in" filter="fade">
                                      <p:cBhvr>
                                        <p:cTn id="7" dur="400"/>
                                        <p:tgtEl>
                                          <p:spTgt spid="743"/>
                                        </p:tgtEl>
                                      </p:cBhvr>
                                    </p:animEffect>
                                  </p:childTnLst>
                                </p:cTn>
                              </p:par>
                              <p:par>
                                <p:cTn id="8" presetID="10" presetClass="entr" presetSubtype="0" fill="hold" nodeType="withEffect">
                                  <p:stCondLst>
                                    <p:cond delay="0"/>
                                  </p:stCondLst>
                                  <p:childTnLst>
                                    <p:set>
                                      <p:cBhvr>
                                        <p:cTn id="9" dur="1" fill="hold">
                                          <p:stCondLst>
                                            <p:cond delay="0"/>
                                          </p:stCondLst>
                                        </p:cTn>
                                        <p:tgtEl>
                                          <p:spTgt spid="744"/>
                                        </p:tgtEl>
                                        <p:attrNameLst>
                                          <p:attrName>style.visibility</p:attrName>
                                        </p:attrNameLst>
                                      </p:cBhvr>
                                      <p:to>
                                        <p:strVal val="visible"/>
                                      </p:to>
                                    </p:set>
                                    <p:animEffect transition="in" filter="fade">
                                      <p:cBhvr>
                                        <p:cTn id="10" dur="700"/>
                                        <p:tgtEl>
                                          <p:spTgt spid="744"/>
                                        </p:tgtEl>
                                      </p:cBhvr>
                                    </p:animEffect>
                                  </p:childTnLst>
                                </p:cTn>
                              </p:par>
                            </p:childTnLst>
                          </p:cTn>
                        </p:par>
                        <p:par>
                          <p:cTn id="11" fill="hold">
                            <p:stCondLst>
                              <p:cond delay="700"/>
                            </p:stCondLst>
                            <p:childTnLst>
                              <p:par>
                                <p:cTn id="12" presetID="10" presetClass="entr" presetSubtype="0" fill="hold" nodeType="afterEffect">
                                  <p:stCondLst>
                                    <p:cond delay="0"/>
                                  </p:stCondLst>
                                  <p:childTnLst>
                                    <p:set>
                                      <p:cBhvr>
                                        <p:cTn id="13" dur="1" fill="hold">
                                          <p:stCondLst>
                                            <p:cond delay="0"/>
                                          </p:stCondLst>
                                        </p:cTn>
                                        <p:tgtEl>
                                          <p:spTgt spid="745"/>
                                        </p:tgtEl>
                                        <p:attrNameLst>
                                          <p:attrName>style.visibility</p:attrName>
                                        </p:attrNameLst>
                                      </p:cBhvr>
                                      <p:to>
                                        <p:strVal val="visible"/>
                                      </p:to>
                                    </p:set>
                                    <p:animEffect transition="in" filter="fade">
                                      <p:cBhvr>
                                        <p:cTn id="14" dur="300"/>
                                        <p:tgtEl>
                                          <p:spTgt spid="74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59"/>
                                        </p:tgtEl>
                                        <p:attrNameLst>
                                          <p:attrName>style.visibility</p:attrName>
                                        </p:attrNameLst>
                                      </p:cBhvr>
                                      <p:to>
                                        <p:strVal val="visible"/>
                                      </p:to>
                                    </p:set>
                                    <p:animEffect transition="in" filter="fade">
                                      <p:cBhvr>
                                        <p:cTn id="19" dur="300"/>
                                        <p:tgtEl>
                                          <p:spTgt spid="75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52"/>
                                        </p:tgtEl>
                                        <p:attrNameLst>
                                          <p:attrName>style.visibility</p:attrName>
                                        </p:attrNameLst>
                                      </p:cBhvr>
                                      <p:to>
                                        <p:strVal val="visible"/>
                                      </p:to>
                                    </p:set>
                                    <p:animEffect transition="in" filter="fade">
                                      <p:cBhvr>
                                        <p:cTn id="24" dur="300"/>
                                        <p:tgtEl>
                                          <p:spTgt spid="75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49"/>
                                        </p:tgtEl>
                                        <p:attrNameLst>
                                          <p:attrName>style.visibility</p:attrName>
                                        </p:attrNameLst>
                                      </p:cBhvr>
                                      <p:to>
                                        <p:strVal val="visible"/>
                                      </p:to>
                                    </p:set>
                                    <p:animEffect transition="in" filter="fade">
                                      <p:cBhvr>
                                        <p:cTn id="29" dur="300"/>
                                        <p:tgtEl>
                                          <p:spTgt spid="74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746"/>
                                        </p:tgtEl>
                                        <p:attrNameLst>
                                          <p:attrName>style.visibility</p:attrName>
                                        </p:attrNameLst>
                                      </p:cBhvr>
                                      <p:to>
                                        <p:strVal val="visible"/>
                                      </p:to>
                                    </p:set>
                                    <p:animEffect transition="in" filter="fade">
                                      <p:cBhvr>
                                        <p:cTn id="34" dur="300"/>
                                        <p:tgtEl>
                                          <p:spTgt spid="74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755"/>
                                        </p:tgtEl>
                                        <p:attrNameLst>
                                          <p:attrName>style.visibility</p:attrName>
                                        </p:attrNameLst>
                                      </p:cBhvr>
                                      <p:to>
                                        <p:strVal val="visible"/>
                                      </p:to>
                                    </p:set>
                                    <p:animEffect transition="in" filter="fade">
                                      <p:cBhvr>
                                        <p:cTn id="39" dur="300"/>
                                        <p:tgtEl>
                                          <p:spTgt spid="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104"/>
          <p:cNvSpPr/>
          <p:nvPr/>
        </p:nvSpPr>
        <p:spPr>
          <a:xfrm rot="-5400000">
            <a:off x="5750554" y="-2748502"/>
            <a:ext cx="690911" cy="10853819"/>
          </a:xfrm>
          <a:prstGeom prst="roundRect">
            <a:avLst>
              <a:gd name="adj" fmla="val 5850"/>
            </a:avLst>
          </a:prstGeom>
          <a:solidFill>
            <a:srgbClr val="E4021D"/>
          </a:solidFill>
          <a:ln w="38100" cap="flat" cmpd="sng">
            <a:solidFill>
              <a:srgbClr val="E4021D"/>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400"/>
            </a:pPr>
            <a:endParaRPr sz="3200">
              <a:solidFill>
                <a:srgbClr val="CC0000"/>
              </a:solidFill>
              <a:latin typeface="Trebuchet MS"/>
              <a:ea typeface="Trebuchet MS"/>
              <a:cs typeface="Trebuchet MS"/>
              <a:sym typeface="Trebuchet MS"/>
            </a:endParaRPr>
          </a:p>
        </p:txBody>
      </p:sp>
      <p:sp>
        <p:nvSpPr>
          <p:cNvPr id="802" name="Google Shape;802;p104"/>
          <p:cNvSpPr txBox="1">
            <a:spLocks noGrp="1"/>
          </p:cNvSpPr>
          <p:nvPr>
            <p:ph idx="1"/>
          </p:nvPr>
        </p:nvSpPr>
        <p:spPr>
          <a:xfrm>
            <a:off x="960254" y="2382732"/>
            <a:ext cx="10720693" cy="501347"/>
          </a:xfrm>
          <a:prstGeom prst="rect">
            <a:avLst/>
          </a:prstGeom>
          <a:noFill/>
          <a:ln>
            <a:noFill/>
          </a:ln>
        </p:spPr>
        <p:txBody>
          <a:bodyPr spcFirstLastPara="1" wrap="square" lIns="121900" tIns="60933" rIns="121900" bIns="60933" anchor="t" anchorCtr="0">
            <a:noAutofit/>
          </a:bodyPr>
          <a:lstStyle/>
          <a:p>
            <a:pPr marL="0" indent="0" algn="ctr">
              <a:spcBef>
                <a:spcPts val="0"/>
              </a:spcBef>
              <a:buClr>
                <a:schemeClr val="lt1"/>
              </a:buClr>
              <a:buSzPts val="2000"/>
              <a:buNone/>
            </a:pPr>
            <a:r>
              <a:rPr lang="en" sz="2667" b="1" dirty="0" err="1">
                <a:solidFill>
                  <a:srgbClr val="FFFFFF"/>
                </a:solidFill>
                <a:latin typeface="Helvetica Neue"/>
                <a:ea typeface="Helvetica Neue"/>
                <a:cs typeface="Helvetica Neue"/>
              </a:rPr>
              <a:t>Entrenamiento</a:t>
            </a:r>
            <a:r>
              <a:rPr lang="en" sz="2667" b="1" dirty="0">
                <a:solidFill>
                  <a:srgbClr val="FFFFFF"/>
                </a:solidFill>
                <a:latin typeface="Helvetica Neue"/>
                <a:ea typeface="Helvetica Neue"/>
                <a:cs typeface="Helvetica Neue"/>
              </a:rPr>
              <a:t> Online para </a:t>
            </a:r>
            <a:r>
              <a:rPr lang="en" sz="2667" b="1" dirty="0" err="1">
                <a:solidFill>
                  <a:srgbClr val="FFFFFF"/>
                </a:solidFill>
                <a:latin typeface="Helvetica Neue"/>
                <a:ea typeface="Helvetica Neue"/>
                <a:cs typeface="Helvetica Neue"/>
              </a:rPr>
              <a:t>licenciarte</a:t>
            </a:r>
            <a:r>
              <a:rPr lang="en" sz="2667" b="1" dirty="0">
                <a:solidFill>
                  <a:srgbClr val="FFFFFF"/>
                </a:solidFill>
                <a:latin typeface="Helvetica Neue"/>
                <a:ea typeface="Helvetica Neue"/>
                <a:cs typeface="Helvetica Neue"/>
              </a:rPr>
              <a:t> – Vida e </a:t>
            </a:r>
            <a:r>
              <a:rPr lang="en" sz="2667" b="1" dirty="0" err="1">
                <a:solidFill>
                  <a:srgbClr val="FFFFFF"/>
                </a:solidFill>
                <a:latin typeface="Helvetica Neue"/>
                <a:ea typeface="Helvetica Neue"/>
                <a:cs typeface="Helvetica Neue"/>
              </a:rPr>
              <a:t>Inversiones</a:t>
            </a:r>
            <a:r>
              <a:rPr lang="en" sz="2667" b="1" dirty="0">
                <a:solidFill>
                  <a:srgbClr val="FFFFFF"/>
                </a:solidFill>
                <a:latin typeface="Helvetica Neue"/>
                <a:ea typeface="Helvetica Neue"/>
                <a:cs typeface="Helvetica Neue"/>
              </a:rPr>
              <a:t> - Zoom</a:t>
            </a:r>
            <a:endParaRPr sz="2667" b="1" dirty="0">
              <a:solidFill>
                <a:srgbClr val="FFFFFF"/>
              </a:solidFill>
              <a:latin typeface="Helvetica Neue"/>
              <a:ea typeface="Helvetica Neue"/>
              <a:cs typeface="Helvetica Neue"/>
            </a:endParaRPr>
          </a:p>
        </p:txBody>
      </p:sp>
      <p:sp>
        <p:nvSpPr>
          <p:cNvPr id="803" name="Google Shape;803;p104"/>
          <p:cNvSpPr txBox="1">
            <a:spLocks noGrp="1"/>
          </p:cNvSpPr>
          <p:nvPr>
            <p:ph type="sldNum" sz="quarter" idx="12"/>
          </p:nvPr>
        </p:nvSpPr>
        <p:spPr>
          <a:xfrm>
            <a:off x="0" y="6487728"/>
            <a:ext cx="2844800" cy="365125"/>
          </a:xfrm>
          <a:prstGeom prst="rect">
            <a:avLst/>
          </a:prstGeom>
          <a:noFill/>
          <a:ln>
            <a:noFill/>
          </a:ln>
        </p:spPr>
        <p:txBody>
          <a:bodyPr spcFirstLastPara="1" wrap="square" lIns="121900" tIns="60933" rIns="121900" bIns="60933" anchor="ctr" anchorCtr="0">
            <a:noAutofit/>
          </a:bodyPr>
          <a:lstStyle/>
          <a:p>
            <a:pPr defTabSz="1219170" hangingPunct="1">
              <a:buClr>
                <a:srgbClr val="888888"/>
              </a:buClr>
              <a:buSzPts val="1000"/>
            </a:pPr>
            <a:fld id="{00000000-1234-1234-1234-123412341234}" type="slidenum">
              <a:rPr lang="en">
                <a:solidFill>
                  <a:srgbClr val="888888"/>
                </a:solidFill>
                <a:latin typeface="Calibri"/>
                <a:ea typeface="Calibri"/>
                <a:cs typeface="Calibri"/>
                <a:sym typeface="Calibri"/>
              </a:rPr>
              <a:pPr defTabSz="1219170" hangingPunct="1">
                <a:buClr>
                  <a:srgbClr val="888888"/>
                </a:buClr>
                <a:buSzPts val="1000"/>
              </a:pPr>
              <a:t>27</a:t>
            </a:fld>
            <a:endParaRPr>
              <a:solidFill>
                <a:srgbClr val="888888"/>
              </a:solidFill>
              <a:latin typeface="Calibri"/>
              <a:ea typeface="Calibri"/>
              <a:cs typeface="Calibri"/>
              <a:sym typeface="Calibri"/>
            </a:endParaRPr>
          </a:p>
        </p:txBody>
      </p:sp>
      <p:grpSp>
        <p:nvGrpSpPr>
          <p:cNvPr id="804" name="Google Shape;804;p104"/>
          <p:cNvGrpSpPr/>
          <p:nvPr/>
        </p:nvGrpSpPr>
        <p:grpSpPr>
          <a:xfrm>
            <a:off x="669097" y="4385818"/>
            <a:ext cx="10853819" cy="690911"/>
            <a:chOff x="501823" y="3305744"/>
            <a:chExt cx="8140364" cy="518183"/>
          </a:xfrm>
        </p:grpSpPr>
        <p:sp>
          <p:nvSpPr>
            <p:cNvPr id="805" name="Google Shape;805;p104"/>
            <p:cNvSpPr/>
            <p:nvPr/>
          </p:nvSpPr>
          <p:spPr>
            <a:xfrm rot="-5400000">
              <a:off x="4312913" y="-505346"/>
              <a:ext cx="518183" cy="8140364"/>
            </a:xfrm>
            <a:prstGeom prst="roundRect">
              <a:avLst>
                <a:gd name="adj" fmla="val 5850"/>
              </a:avLst>
            </a:prstGeom>
            <a:solidFill>
              <a:srgbClr val="E4021D"/>
            </a:solidFill>
            <a:ln w="38100" cap="flat" cmpd="sng">
              <a:solidFill>
                <a:srgbClr val="E4021D"/>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200"/>
              </a:pPr>
              <a:endParaRPr sz="2933">
                <a:solidFill>
                  <a:srgbClr val="CC0000"/>
                </a:solidFill>
                <a:latin typeface="Trebuchet MS"/>
                <a:ea typeface="Trebuchet MS"/>
                <a:cs typeface="Trebuchet MS"/>
                <a:sym typeface="Trebuchet MS"/>
              </a:endParaRPr>
            </a:p>
          </p:txBody>
        </p:sp>
        <p:sp>
          <p:nvSpPr>
            <p:cNvPr id="806" name="Google Shape;806;p104"/>
            <p:cNvSpPr txBox="1"/>
            <p:nvPr/>
          </p:nvSpPr>
          <p:spPr>
            <a:xfrm>
              <a:off x="601656" y="3322724"/>
              <a:ext cx="7940694" cy="459794"/>
            </a:xfrm>
            <a:prstGeom prst="rect">
              <a:avLst/>
            </a:prstGeom>
            <a:noFill/>
            <a:ln>
              <a:noFill/>
            </a:ln>
          </p:spPr>
          <p:txBody>
            <a:bodyPr spcFirstLastPara="1" wrap="square" lIns="121900" tIns="60933" rIns="121900" bIns="60933" anchor="t" anchorCtr="0">
              <a:noAutofit/>
            </a:bodyPr>
            <a:lstStyle/>
            <a:p>
              <a:pPr algn="ctr" defTabSz="1219170" hangingPunct="1">
                <a:buClr>
                  <a:srgbClr val="FFFFFF"/>
                </a:buClr>
                <a:buSzPts val="2000"/>
              </a:pPr>
              <a:r>
                <a:rPr lang="en" sz="2667" b="1" dirty="0">
                  <a:solidFill>
                    <a:srgbClr val="FFFFFF"/>
                  </a:solidFill>
                  <a:latin typeface="Helvetica Neue"/>
                  <a:ea typeface="Helvetica Neue"/>
                  <a:cs typeface="Helvetica Neue"/>
                  <a:sym typeface="Helvetica Neue"/>
                </a:rPr>
                <a:t>1 hora </a:t>
              </a:r>
              <a:r>
                <a:rPr lang="en" sz="2667" b="1" dirty="0" err="1">
                  <a:solidFill>
                    <a:srgbClr val="FFFFFF"/>
                  </a:solidFill>
                  <a:latin typeface="Helvetica Neue"/>
                  <a:ea typeface="Helvetica Neue"/>
                  <a:cs typeface="Helvetica Neue"/>
                  <a:sym typeface="Helvetica Neue"/>
                </a:rPr>
                <a:t>sem</a:t>
              </a:r>
              <a:r>
                <a:rPr lang="en-CA" sz="2667" b="1" dirty="0" err="1">
                  <a:solidFill>
                    <a:srgbClr val="FFFFFF"/>
                  </a:solidFill>
                  <a:latin typeface="Helvetica Neue"/>
                  <a:ea typeface="Helvetica Neue"/>
                  <a:cs typeface="Helvetica Neue"/>
                  <a:sym typeface="Helvetica Neue"/>
                </a:rPr>
                <a:t>i</a:t>
              </a:r>
              <a:r>
                <a:rPr lang="en" sz="2667" b="1" dirty="0" err="1">
                  <a:solidFill>
                    <a:srgbClr val="FFFFFF"/>
                  </a:solidFill>
                  <a:latin typeface="Helvetica Neue"/>
                  <a:ea typeface="Helvetica Neue"/>
                  <a:cs typeface="Helvetica Neue"/>
                  <a:sym typeface="Helvetica Neue"/>
                </a:rPr>
                <a:t>nal</a:t>
              </a:r>
              <a:r>
                <a:rPr lang="en" sz="2667" b="1" dirty="0">
                  <a:solidFill>
                    <a:srgbClr val="FFFFFF"/>
                  </a:solidFill>
                  <a:latin typeface="Helvetica Neue"/>
                  <a:ea typeface="Helvetica Neue"/>
                  <a:cs typeface="Helvetica Neue"/>
                  <a:sym typeface="Helvetica Neue"/>
                </a:rPr>
                <a:t> de </a:t>
              </a:r>
              <a:r>
                <a:rPr lang="en" sz="2667" b="1" dirty="0" err="1">
                  <a:solidFill>
                    <a:srgbClr val="FFFFFF"/>
                  </a:solidFill>
                  <a:latin typeface="Helvetica Neue"/>
                  <a:ea typeface="Helvetica Neue"/>
                  <a:cs typeface="Helvetica Neue"/>
                  <a:sym typeface="Helvetica Neue"/>
                </a:rPr>
                <a:t>entrenamiento</a:t>
              </a:r>
              <a:r>
                <a:rPr lang="en" sz="2667" b="1" dirty="0">
                  <a:solidFill>
                    <a:srgbClr val="FFFFFF"/>
                  </a:solidFill>
                  <a:latin typeface="Helvetica Neue"/>
                  <a:ea typeface="Helvetica Neue"/>
                  <a:cs typeface="Helvetica Neue"/>
                  <a:sym typeface="Helvetica Neue"/>
                </a:rPr>
                <a:t> de </a:t>
              </a:r>
              <a:r>
                <a:rPr lang="en" sz="2667" b="1" dirty="0" err="1">
                  <a:solidFill>
                    <a:srgbClr val="FFFFFF"/>
                  </a:solidFill>
                  <a:latin typeface="Helvetica Neue"/>
                  <a:ea typeface="Helvetica Neue"/>
                  <a:cs typeface="Helvetica Neue"/>
                  <a:sym typeface="Helvetica Neue"/>
                </a:rPr>
                <a:t>Mercadeo</a:t>
              </a:r>
              <a:r>
                <a:rPr lang="en" sz="2667" b="1" dirty="0">
                  <a:solidFill>
                    <a:srgbClr val="FFFFFF"/>
                  </a:solidFill>
                  <a:latin typeface="Helvetica Neue"/>
                  <a:ea typeface="Helvetica Neue"/>
                  <a:cs typeface="Helvetica Neue"/>
                  <a:sym typeface="Helvetica Neue"/>
                </a:rPr>
                <a:t> - Zoom</a:t>
              </a:r>
              <a:endParaRPr sz="1867" dirty="0">
                <a:latin typeface="Arial"/>
                <a:cs typeface="Arial"/>
                <a:sym typeface="Arial"/>
              </a:endParaRPr>
            </a:p>
          </p:txBody>
        </p:sp>
      </p:grpSp>
      <p:grpSp>
        <p:nvGrpSpPr>
          <p:cNvPr id="807" name="Google Shape;807;p104"/>
          <p:cNvGrpSpPr/>
          <p:nvPr/>
        </p:nvGrpSpPr>
        <p:grpSpPr>
          <a:xfrm>
            <a:off x="669087" y="3321470"/>
            <a:ext cx="10853827" cy="766743"/>
            <a:chOff x="501817" y="2532314"/>
            <a:chExt cx="8140370" cy="575057"/>
          </a:xfrm>
        </p:grpSpPr>
        <p:sp>
          <p:nvSpPr>
            <p:cNvPr id="808" name="Google Shape;808;p104"/>
            <p:cNvSpPr/>
            <p:nvPr/>
          </p:nvSpPr>
          <p:spPr>
            <a:xfrm rot="-5400000">
              <a:off x="4312914" y="-1278775"/>
              <a:ext cx="518183" cy="8140362"/>
            </a:xfrm>
            <a:prstGeom prst="roundRect">
              <a:avLst>
                <a:gd name="adj" fmla="val 5850"/>
              </a:avLst>
            </a:prstGeom>
            <a:solidFill>
              <a:srgbClr val="E4021D"/>
            </a:solidFill>
            <a:ln w="38100" cap="flat" cmpd="sng">
              <a:solidFill>
                <a:srgbClr val="E4021D"/>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200"/>
              </a:pPr>
              <a:endParaRPr sz="2933">
                <a:solidFill>
                  <a:srgbClr val="CC0000"/>
                </a:solidFill>
                <a:latin typeface="Trebuchet MS"/>
                <a:ea typeface="Trebuchet MS"/>
                <a:cs typeface="Trebuchet MS"/>
                <a:sym typeface="Trebuchet MS"/>
              </a:endParaRPr>
            </a:p>
          </p:txBody>
        </p:sp>
        <p:sp>
          <p:nvSpPr>
            <p:cNvPr id="809" name="Google Shape;809;p104"/>
            <p:cNvSpPr txBox="1"/>
            <p:nvPr/>
          </p:nvSpPr>
          <p:spPr>
            <a:xfrm>
              <a:off x="501817" y="2559998"/>
              <a:ext cx="8140368" cy="547373"/>
            </a:xfrm>
            <a:prstGeom prst="rect">
              <a:avLst/>
            </a:prstGeom>
            <a:noFill/>
            <a:ln>
              <a:noFill/>
            </a:ln>
          </p:spPr>
          <p:txBody>
            <a:bodyPr spcFirstLastPara="1" wrap="square" lIns="121900" tIns="60933" rIns="121900" bIns="60933" anchor="t" anchorCtr="0">
              <a:noAutofit/>
            </a:bodyPr>
            <a:lstStyle/>
            <a:p>
              <a:pPr algn="ctr" defTabSz="1219170" hangingPunct="1">
                <a:buClr>
                  <a:srgbClr val="FFFFFF"/>
                </a:buClr>
                <a:buSzPts val="2000"/>
              </a:pPr>
              <a:r>
                <a:rPr lang="en" sz="2667" b="1" dirty="0">
                  <a:solidFill>
                    <a:srgbClr val="FFFFFF"/>
                  </a:solidFill>
                  <a:latin typeface="Helvetica Neue"/>
                  <a:ea typeface="Helvetica Neue"/>
                  <a:cs typeface="Helvetica Neue"/>
                  <a:sym typeface="Helvetica Neue"/>
                </a:rPr>
                <a:t>2 horas </a:t>
              </a:r>
              <a:r>
                <a:rPr lang="en" sz="2667" b="1" dirty="0" err="1">
                  <a:solidFill>
                    <a:srgbClr val="FFFFFF"/>
                  </a:solidFill>
                  <a:latin typeface="Helvetica Neue"/>
                  <a:ea typeface="Helvetica Neue"/>
                  <a:cs typeface="Helvetica Neue"/>
                  <a:sym typeface="Helvetica Neue"/>
                </a:rPr>
                <a:t>semanales</a:t>
              </a:r>
              <a:r>
                <a:rPr lang="en" sz="2667" b="1" dirty="0">
                  <a:solidFill>
                    <a:srgbClr val="FFFFFF"/>
                  </a:solidFill>
                  <a:latin typeface="Helvetica Neue"/>
                  <a:ea typeface="Helvetica Neue"/>
                  <a:cs typeface="Helvetica Neue"/>
                  <a:sym typeface="Helvetica Neue"/>
                </a:rPr>
                <a:t> de </a:t>
              </a:r>
              <a:r>
                <a:rPr lang="en" sz="2667" b="1" dirty="0" err="1">
                  <a:solidFill>
                    <a:srgbClr val="FFFFFF"/>
                  </a:solidFill>
                  <a:latin typeface="Helvetica Neue"/>
                  <a:ea typeface="Helvetica Neue"/>
                  <a:cs typeface="Helvetica Neue"/>
                  <a:sym typeface="Helvetica Neue"/>
                </a:rPr>
                <a:t>entrenamiento</a:t>
              </a:r>
              <a:r>
                <a:rPr lang="en" sz="2667" b="1" dirty="0">
                  <a:solidFill>
                    <a:srgbClr val="FFFFFF"/>
                  </a:solidFill>
                  <a:latin typeface="Helvetica Neue"/>
                  <a:ea typeface="Helvetica Neue"/>
                  <a:cs typeface="Helvetica Neue"/>
                  <a:sym typeface="Helvetica Neue"/>
                </a:rPr>
                <a:t> de product - Zoom</a:t>
              </a:r>
              <a:endParaRPr sz="1867" dirty="0">
                <a:latin typeface="Arial"/>
                <a:cs typeface="Arial"/>
                <a:sym typeface="Arial"/>
              </a:endParaRPr>
            </a:p>
          </p:txBody>
        </p:sp>
      </p:grpSp>
      <p:sp>
        <p:nvSpPr>
          <p:cNvPr id="810" name="Google Shape;810;p104"/>
          <p:cNvSpPr txBox="1"/>
          <p:nvPr/>
        </p:nvSpPr>
        <p:spPr>
          <a:xfrm>
            <a:off x="401764" y="442422"/>
            <a:ext cx="11388477" cy="678407"/>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2000"/>
            </a:pPr>
            <a:r>
              <a:rPr lang="en" sz="2667" dirty="0" err="1">
                <a:solidFill>
                  <a:srgbClr val="34526F"/>
                </a:solidFill>
                <a:latin typeface="Helvetica Neue"/>
                <a:ea typeface="Helvetica Neue"/>
                <a:cs typeface="Helvetica Neue"/>
                <a:sym typeface="Helvetica Neue"/>
              </a:rPr>
              <a:t>Cómo</a:t>
            </a:r>
            <a:r>
              <a:rPr lang="en" sz="2667" dirty="0">
                <a:solidFill>
                  <a:srgbClr val="34526F"/>
                </a:solidFill>
                <a:latin typeface="Helvetica Neue"/>
                <a:ea typeface="Helvetica Neue"/>
                <a:cs typeface="Helvetica Neue"/>
                <a:sym typeface="Helvetica Neue"/>
              </a:rPr>
              <a:t> </a:t>
            </a:r>
            <a:r>
              <a:rPr lang="en" sz="2667" dirty="0" err="1">
                <a:solidFill>
                  <a:srgbClr val="34526F"/>
                </a:solidFill>
                <a:latin typeface="Helvetica Neue"/>
                <a:ea typeface="Helvetica Neue"/>
                <a:cs typeface="Helvetica Neue"/>
                <a:sym typeface="Helvetica Neue"/>
              </a:rPr>
              <a:t>funciona</a:t>
            </a:r>
            <a:r>
              <a:rPr lang="en" sz="2667" dirty="0">
                <a:solidFill>
                  <a:srgbClr val="34526F"/>
                </a:solidFill>
                <a:latin typeface="Helvetica Neue"/>
                <a:ea typeface="Helvetica Neue"/>
                <a:cs typeface="Helvetica Neue"/>
                <a:sym typeface="Helvetica Neue"/>
              </a:rPr>
              <a:t> el </a:t>
            </a:r>
            <a:r>
              <a:rPr lang="en" sz="2667" dirty="0" err="1">
                <a:solidFill>
                  <a:srgbClr val="34526F"/>
                </a:solidFill>
                <a:latin typeface="Helvetica Neue"/>
                <a:ea typeface="Helvetica Neue"/>
                <a:cs typeface="Helvetica Neue"/>
                <a:sym typeface="Helvetica Neue"/>
              </a:rPr>
              <a:t>entrenamiento</a:t>
            </a:r>
            <a:r>
              <a:rPr lang="en" sz="2667" dirty="0">
                <a:solidFill>
                  <a:srgbClr val="34526F"/>
                </a:solidFill>
                <a:latin typeface="Helvetica Neue"/>
                <a:ea typeface="Helvetica Neue"/>
                <a:cs typeface="Helvetica Neue"/>
                <a:sym typeface="Helvetica Neue"/>
              </a:rPr>
              <a:t> – </a:t>
            </a:r>
            <a:r>
              <a:rPr lang="en" sz="2667" dirty="0" err="1">
                <a:solidFill>
                  <a:srgbClr val="34526F"/>
                </a:solidFill>
                <a:latin typeface="Helvetica Neue"/>
                <a:ea typeface="Helvetica Neue"/>
                <a:cs typeface="Helvetica Neue"/>
                <a:sym typeface="Helvetica Neue"/>
              </a:rPr>
              <a:t>Tecnología</a:t>
            </a:r>
            <a:r>
              <a:rPr lang="en" sz="2667" dirty="0">
                <a:solidFill>
                  <a:srgbClr val="34526F"/>
                </a:solidFill>
                <a:latin typeface="Helvetica Neue"/>
                <a:ea typeface="Helvetica Neue"/>
                <a:cs typeface="Helvetica Neue"/>
                <a:sym typeface="Helvetica Neue"/>
              </a:rPr>
              <a:t> es clave </a:t>
            </a:r>
            <a:r>
              <a:rPr lang="en" sz="2667" dirty="0" err="1">
                <a:solidFill>
                  <a:srgbClr val="34526F"/>
                </a:solidFill>
                <a:latin typeface="Helvetica Neue"/>
                <a:ea typeface="Helvetica Neue"/>
                <a:cs typeface="Helvetica Neue"/>
                <a:sym typeface="Helvetica Neue"/>
              </a:rPr>
              <a:t>en</a:t>
            </a:r>
            <a:r>
              <a:rPr lang="en" sz="2667" dirty="0">
                <a:solidFill>
                  <a:srgbClr val="34526F"/>
                </a:solidFill>
                <a:latin typeface="Helvetica Neue"/>
                <a:ea typeface="Helvetica Neue"/>
                <a:cs typeface="Helvetica Neue"/>
                <a:sym typeface="Helvetica Neue"/>
              </a:rPr>
              <a:t> el </a:t>
            </a:r>
            <a:r>
              <a:rPr lang="en" sz="2667" dirty="0" err="1">
                <a:solidFill>
                  <a:srgbClr val="34526F"/>
                </a:solidFill>
                <a:latin typeface="Helvetica Neue"/>
                <a:ea typeface="Helvetica Neue"/>
                <a:cs typeface="Helvetica Neue"/>
                <a:sym typeface="Helvetica Neue"/>
              </a:rPr>
              <a:t>entrenamiento</a:t>
            </a:r>
            <a:r>
              <a:rPr lang="en" sz="2667" dirty="0">
                <a:solidFill>
                  <a:srgbClr val="34526F"/>
                </a:solidFill>
                <a:latin typeface="Helvetica Neue"/>
                <a:ea typeface="Helvetica Neue"/>
                <a:cs typeface="Helvetica Neue"/>
                <a:sym typeface="Helvetica Neue"/>
              </a:rPr>
              <a:t> - Zoom </a:t>
            </a:r>
            <a:endParaRPr sz="1867" dirty="0">
              <a:latin typeface="Arial"/>
              <a:cs typeface="Arial"/>
              <a:sym typeface="Arial"/>
            </a:endParaRPr>
          </a:p>
        </p:txBody>
      </p:sp>
      <p:cxnSp>
        <p:nvCxnSpPr>
          <p:cNvPr id="811" name="Google Shape;811;p104"/>
          <p:cNvCxnSpPr/>
          <p:nvPr/>
        </p:nvCxnSpPr>
        <p:spPr>
          <a:xfrm>
            <a:off x="802208" y="1239892"/>
            <a:ext cx="10587593" cy="0"/>
          </a:xfrm>
          <a:prstGeom prst="straightConnector1">
            <a:avLst/>
          </a:prstGeom>
          <a:noFill/>
          <a:ln w="9525" cap="flat" cmpd="sng">
            <a:solidFill>
              <a:srgbClr val="34526F"/>
            </a:solidFill>
            <a:prstDash val="solid"/>
            <a:round/>
            <a:headEnd type="none" w="sm" len="sm"/>
            <a:tailEnd type="none" w="sm" len="sm"/>
          </a:ln>
        </p:spPr>
      </p:cxnSp>
      <p:sp>
        <p:nvSpPr>
          <p:cNvPr id="812" name="Google Shape;812;p104"/>
          <p:cNvSpPr txBox="1"/>
          <p:nvPr/>
        </p:nvSpPr>
        <p:spPr>
          <a:xfrm>
            <a:off x="508000" y="1459496"/>
            <a:ext cx="10756901" cy="564449"/>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99"/>
              </a:buClr>
              <a:buSzPts val="2000"/>
            </a:pPr>
            <a:endParaRPr sz="2667" baseline="30000">
              <a:latin typeface="Helvetica Neue"/>
              <a:ea typeface="Helvetica Neue"/>
              <a:cs typeface="Helvetica Neue"/>
              <a:sym typeface="Helvetica Neue"/>
            </a:endParaRPr>
          </a:p>
        </p:txBody>
      </p:sp>
      <p:sp>
        <p:nvSpPr>
          <p:cNvPr id="813" name="Google Shape;813;p104"/>
          <p:cNvSpPr txBox="1"/>
          <p:nvPr/>
        </p:nvSpPr>
        <p:spPr>
          <a:xfrm>
            <a:off x="0" y="5575121"/>
            <a:ext cx="12192000" cy="592667"/>
          </a:xfrm>
          <a:prstGeom prst="rect">
            <a:avLst/>
          </a:prstGeom>
          <a:noFill/>
          <a:ln>
            <a:noFill/>
          </a:ln>
        </p:spPr>
        <p:txBody>
          <a:bodyPr spcFirstLastPara="1" wrap="square" lIns="121900" tIns="60933" rIns="121900" bIns="60933" anchor="ctr" anchorCtr="0">
            <a:noAutofit/>
          </a:bodyPr>
          <a:lstStyle/>
          <a:p>
            <a:pPr algn="ctr" defTabSz="1219170" hangingPunct="1">
              <a:lnSpc>
                <a:spcPct val="85000"/>
              </a:lnSpc>
              <a:buClr>
                <a:srgbClr val="000000"/>
              </a:buClr>
              <a:buSzPts val="2000"/>
            </a:pPr>
            <a:endParaRPr sz="2667">
              <a:solidFill>
                <a:srgbClr val="FF000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1372521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0"/>
                                        </p:tgtEl>
                                        <p:attrNameLst>
                                          <p:attrName>style.visibility</p:attrName>
                                        </p:attrNameLst>
                                      </p:cBhvr>
                                      <p:to>
                                        <p:strVal val="visible"/>
                                      </p:to>
                                    </p:set>
                                    <p:animEffect transition="in" filter="fade">
                                      <p:cBhvr>
                                        <p:cTn id="7" dur="400"/>
                                        <p:tgtEl>
                                          <p:spTgt spid="810"/>
                                        </p:tgtEl>
                                      </p:cBhvr>
                                    </p:animEffect>
                                  </p:childTnLst>
                                </p:cTn>
                              </p:par>
                              <p:par>
                                <p:cTn id="8" presetID="10" presetClass="entr" presetSubtype="0" fill="hold" nodeType="withEffect">
                                  <p:stCondLst>
                                    <p:cond delay="0"/>
                                  </p:stCondLst>
                                  <p:childTnLst>
                                    <p:set>
                                      <p:cBhvr>
                                        <p:cTn id="9" dur="1" fill="hold">
                                          <p:stCondLst>
                                            <p:cond delay="0"/>
                                          </p:stCondLst>
                                        </p:cTn>
                                        <p:tgtEl>
                                          <p:spTgt spid="811"/>
                                        </p:tgtEl>
                                        <p:attrNameLst>
                                          <p:attrName>style.visibility</p:attrName>
                                        </p:attrNameLst>
                                      </p:cBhvr>
                                      <p:to>
                                        <p:strVal val="visible"/>
                                      </p:to>
                                    </p:set>
                                    <p:animEffect transition="in" filter="fade">
                                      <p:cBhvr>
                                        <p:cTn id="10" dur="700"/>
                                        <p:tgtEl>
                                          <p:spTgt spid="811"/>
                                        </p:tgtEl>
                                      </p:cBhvr>
                                    </p:animEffect>
                                  </p:childTnLst>
                                </p:cTn>
                              </p:par>
                            </p:childTnLst>
                          </p:cTn>
                        </p:par>
                        <p:par>
                          <p:cTn id="11" fill="hold">
                            <p:stCondLst>
                              <p:cond delay="700"/>
                            </p:stCondLst>
                            <p:childTnLst>
                              <p:par>
                                <p:cTn id="12" presetID="10" presetClass="entr" presetSubtype="0" fill="hold" nodeType="afterEffect">
                                  <p:stCondLst>
                                    <p:cond delay="0"/>
                                  </p:stCondLst>
                                  <p:childTnLst>
                                    <p:set>
                                      <p:cBhvr>
                                        <p:cTn id="13" dur="1" fill="hold">
                                          <p:stCondLst>
                                            <p:cond delay="0"/>
                                          </p:stCondLst>
                                        </p:cTn>
                                        <p:tgtEl>
                                          <p:spTgt spid="812"/>
                                        </p:tgtEl>
                                        <p:attrNameLst>
                                          <p:attrName>style.visibility</p:attrName>
                                        </p:attrNameLst>
                                      </p:cBhvr>
                                      <p:to>
                                        <p:strVal val="visible"/>
                                      </p:to>
                                    </p:set>
                                    <p:animEffect transition="in" filter="fade">
                                      <p:cBhvr>
                                        <p:cTn id="14" dur="300"/>
                                        <p:tgtEl>
                                          <p:spTgt spid="8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02">
                                            <p:txEl>
                                              <p:pRg st="0" end="0"/>
                                            </p:txEl>
                                          </p:spTgt>
                                        </p:tgtEl>
                                        <p:attrNameLst>
                                          <p:attrName>style.visibility</p:attrName>
                                        </p:attrNameLst>
                                      </p:cBhvr>
                                      <p:to>
                                        <p:strVal val="visible"/>
                                      </p:to>
                                    </p:set>
                                    <p:animEffect transition="in" filter="fade">
                                      <p:cBhvr>
                                        <p:cTn id="19" dur="300"/>
                                        <p:tgtEl>
                                          <p:spTgt spid="802">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801"/>
                                        </p:tgtEl>
                                        <p:attrNameLst>
                                          <p:attrName>style.visibility</p:attrName>
                                        </p:attrNameLst>
                                      </p:cBhvr>
                                      <p:to>
                                        <p:strVal val="visible"/>
                                      </p:to>
                                    </p:set>
                                    <p:animEffect transition="in" filter="fade">
                                      <p:cBhvr>
                                        <p:cTn id="22" dur="300"/>
                                        <p:tgtEl>
                                          <p:spTgt spid="80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07"/>
                                        </p:tgtEl>
                                        <p:attrNameLst>
                                          <p:attrName>style.visibility</p:attrName>
                                        </p:attrNameLst>
                                      </p:cBhvr>
                                      <p:to>
                                        <p:strVal val="visible"/>
                                      </p:to>
                                    </p:set>
                                    <p:animEffect transition="in" filter="fade">
                                      <p:cBhvr>
                                        <p:cTn id="27" dur="300"/>
                                        <p:tgtEl>
                                          <p:spTgt spid="80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04"/>
                                        </p:tgtEl>
                                        <p:attrNameLst>
                                          <p:attrName>style.visibility</p:attrName>
                                        </p:attrNameLst>
                                      </p:cBhvr>
                                      <p:to>
                                        <p:strVal val="visible"/>
                                      </p:to>
                                    </p:set>
                                    <p:animEffect transition="in" filter="fade">
                                      <p:cBhvr>
                                        <p:cTn id="32" dur="300"/>
                                        <p:tgtEl>
                                          <p:spTgt spid="80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13"/>
                                        </p:tgtEl>
                                        <p:attrNameLst>
                                          <p:attrName>style.visibility</p:attrName>
                                        </p:attrNameLst>
                                      </p:cBhvr>
                                      <p:to>
                                        <p:strVal val="visible"/>
                                      </p:to>
                                    </p:set>
                                    <p:animEffect transition="in" filter="fade">
                                      <p:cBhvr>
                                        <p:cTn id="37" dur="300"/>
                                        <p:tgtEl>
                                          <p:spTgt spid="8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9E11DD7-7FD1-F344-B5DE-C87F3743C5D8}"/>
              </a:ext>
            </a:extLst>
          </p:cNvPr>
          <p:cNvSpPr>
            <a:spLocks noGrp="1"/>
          </p:cNvSpPr>
          <p:nvPr>
            <p:ph type="ctrTitle"/>
          </p:nvPr>
        </p:nvSpPr>
        <p:spPr>
          <a:xfrm>
            <a:off x="1094095" y="851517"/>
            <a:ext cx="5238466" cy="2991416"/>
          </a:xfrm>
        </p:spPr>
        <p:txBody>
          <a:bodyPr anchor="b">
            <a:normAutofit/>
          </a:bodyPr>
          <a:lstStyle/>
          <a:p>
            <a:pPr algn="l"/>
            <a:r>
              <a:rPr lang="en-US" dirty="0" err="1"/>
              <a:t>Oportunidades</a:t>
            </a:r>
            <a:r>
              <a:rPr lang="en-US" dirty="0"/>
              <a:t> para </a:t>
            </a:r>
            <a:r>
              <a:rPr lang="en-US" dirty="0" err="1"/>
              <a:t>ganar</a:t>
            </a:r>
            <a:r>
              <a:rPr lang="en-US" dirty="0"/>
              <a:t> </a:t>
            </a:r>
            <a:r>
              <a:rPr lang="en-US" dirty="0" err="1"/>
              <a:t>dinero</a:t>
            </a:r>
            <a:endParaRPr lang="en-US" dirty="0"/>
          </a:p>
        </p:txBody>
      </p:sp>
      <p:sp>
        <p:nvSpPr>
          <p:cNvPr id="5" name="Subtitle 4">
            <a:extLst>
              <a:ext uri="{FF2B5EF4-FFF2-40B4-BE49-F238E27FC236}">
                <a16:creationId xmlns:a16="http://schemas.microsoft.com/office/drawing/2014/main" id="{81D82329-59CE-C44D-9E08-693AD00D003A}"/>
              </a:ext>
            </a:extLst>
          </p:cNvPr>
          <p:cNvSpPr>
            <a:spLocks noGrp="1"/>
          </p:cNvSpPr>
          <p:nvPr>
            <p:ph type="subTitle" idx="1"/>
          </p:nvPr>
        </p:nvSpPr>
        <p:spPr>
          <a:xfrm>
            <a:off x="1094096" y="3842932"/>
            <a:ext cx="4167115" cy="2163551"/>
          </a:xfrm>
        </p:spPr>
        <p:txBody>
          <a:bodyPr anchor="t">
            <a:normAutofit/>
          </a:bodyPr>
          <a:lstStyle/>
          <a:p>
            <a:pPr algn="l"/>
            <a:endParaRPr lang="en-US" dirty="0"/>
          </a:p>
        </p:txBody>
      </p:sp>
      <p:sp>
        <p:nvSpPr>
          <p:cNvPr id="16" name="Freeform: Shape 15">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Graphic 8" descr="Money">
            <a:extLst>
              <a:ext uri="{FF2B5EF4-FFF2-40B4-BE49-F238E27FC236}">
                <a16:creationId xmlns:a16="http://schemas.microsoft.com/office/drawing/2014/main" id="{71F09775-C81F-4B5A-9542-3067F24E027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503" y="2129307"/>
            <a:ext cx="3217333" cy="3217333"/>
          </a:xfrm>
          <a:prstGeom prst="rect">
            <a:avLst/>
          </a:prstGeom>
        </p:spPr>
      </p:pic>
    </p:spTree>
    <p:extLst>
      <p:ext uri="{BB962C8B-B14F-4D97-AF65-F5344CB8AC3E}">
        <p14:creationId xmlns:p14="http://schemas.microsoft.com/office/powerpoint/2010/main" val="28304653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141AE-EF37-EF46-AE7B-495D91E442EC}"/>
              </a:ext>
            </a:extLst>
          </p:cNvPr>
          <p:cNvSpPr>
            <a:spLocks noGrp="1"/>
          </p:cNvSpPr>
          <p:nvPr>
            <p:ph type="title"/>
          </p:nvPr>
        </p:nvSpPr>
        <p:spPr/>
        <p:txBody>
          <a:bodyPr vert="horz" lIns="91440" tIns="45720" rIns="91440" bIns="45720" rtlCol="0" anchor="ctr">
            <a:normAutofit/>
          </a:bodyPr>
          <a:lstStyle/>
          <a:p>
            <a:r>
              <a:rPr lang="en-US" sz="3700" dirty="0" err="1"/>
              <a:t>Compensación</a:t>
            </a:r>
            <a:r>
              <a:rPr lang="en-US" sz="3700" dirty="0"/>
              <a:t> por Seguro de </a:t>
            </a:r>
            <a:r>
              <a:rPr lang="en-US" sz="3700" dirty="0" err="1"/>
              <a:t>vida</a:t>
            </a:r>
            <a:r>
              <a:rPr lang="en-US" sz="3700" dirty="0"/>
              <a:t> a </a:t>
            </a:r>
            <a:r>
              <a:rPr lang="en-US" sz="3700" dirty="0" err="1"/>
              <a:t>término</a:t>
            </a:r>
            <a:endParaRPr lang="en-US" sz="3700" dirty="0"/>
          </a:p>
        </p:txBody>
      </p:sp>
      <p:sp>
        <p:nvSpPr>
          <p:cNvPr id="8" name="Content Placeholder 7">
            <a:extLst>
              <a:ext uri="{FF2B5EF4-FFF2-40B4-BE49-F238E27FC236}">
                <a16:creationId xmlns:a16="http://schemas.microsoft.com/office/drawing/2014/main" id="{83C548C6-B26A-AF41-A416-EFBF021AE05A}"/>
              </a:ext>
            </a:extLst>
          </p:cNvPr>
          <p:cNvSpPr>
            <a:spLocks noGrp="1"/>
          </p:cNvSpPr>
          <p:nvPr>
            <p:ph sz="half" idx="1"/>
          </p:nvPr>
        </p:nvSpPr>
        <p:spPr/>
        <p:txBody>
          <a:bodyPr/>
          <a:lstStyle/>
          <a:p>
            <a:r>
              <a:rPr lang="en-US" dirty="0"/>
              <a:t>35 </a:t>
            </a:r>
            <a:r>
              <a:rPr lang="en-US" dirty="0" err="1"/>
              <a:t>Años</a:t>
            </a:r>
            <a:endParaRPr lang="en-US" dirty="0"/>
          </a:p>
          <a:p>
            <a:r>
              <a:rPr lang="en-US" dirty="0"/>
              <a:t>30 </a:t>
            </a:r>
            <a:r>
              <a:rPr lang="en-US" dirty="0" err="1"/>
              <a:t>Años</a:t>
            </a:r>
            <a:r>
              <a:rPr lang="en-US" dirty="0"/>
              <a:t> con prima </a:t>
            </a:r>
            <a:r>
              <a:rPr lang="en-US" dirty="0" err="1"/>
              <a:t>nivelada</a:t>
            </a:r>
            <a:endParaRPr lang="en-US" dirty="0"/>
          </a:p>
          <a:p>
            <a:endParaRPr lang="en-US" dirty="0"/>
          </a:p>
          <a:p>
            <a:r>
              <a:rPr lang="en-US" dirty="0">
                <a:highlight>
                  <a:srgbClr val="00FFFF"/>
                </a:highlight>
              </a:rPr>
              <a:t>$1,000,000 </a:t>
            </a:r>
            <a:r>
              <a:rPr lang="en-US" dirty="0" err="1">
                <a:highlight>
                  <a:srgbClr val="00FFFF"/>
                </a:highlight>
              </a:rPr>
              <a:t>beneficio</a:t>
            </a:r>
            <a:r>
              <a:rPr lang="en-US" dirty="0">
                <a:highlight>
                  <a:srgbClr val="00FFFF"/>
                </a:highlight>
              </a:rPr>
              <a:t> por </a:t>
            </a:r>
            <a:r>
              <a:rPr lang="en-US" dirty="0" err="1">
                <a:highlight>
                  <a:srgbClr val="00FFFF"/>
                </a:highlight>
              </a:rPr>
              <a:t>muerte</a:t>
            </a:r>
            <a:endParaRPr lang="en-US" dirty="0">
              <a:highlight>
                <a:srgbClr val="00FFFF"/>
              </a:highlight>
            </a:endParaRPr>
          </a:p>
          <a:p>
            <a:pPr marL="0" indent="0">
              <a:buNone/>
            </a:pPr>
            <a:endParaRPr lang="en-US" dirty="0">
              <a:highlight>
                <a:srgbClr val="00FFFF"/>
              </a:highlight>
            </a:endParaRPr>
          </a:p>
          <a:p>
            <a:r>
              <a:rPr lang="en-US" dirty="0" err="1">
                <a:highlight>
                  <a:srgbClr val="FFFF00"/>
                </a:highlight>
              </a:rPr>
              <a:t>Costo</a:t>
            </a:r>
            <a:r>
              <a:rPr lang="en-US" dirty="0">
                <a:highlight>
                  <a:srgbClr val="FFFF00"/>
                </a:highlight>
              </a:rPr>
              <a:t> </a:t>
            </a:r>
            <a:r>
              <a:rPr lang="en-US" dirty="0" err="1">
                <a:highlight>
                  <a:srgbClr val="FFFF00"/>
                </a:highlight>
              </a:rPr>
              <a:t>mensual</a:t>
            </a:r>
            <a:r>
              <a:rPr lang="en-US" dirty="0">
                <a:highlight>
                  <a:srgbClr val="FFFF00"/>
                </a:highlight>
              </a:rPr>
              <a:t> $99.29 </a:t>
            </a:r>
            <a:endParaRPr lang="en-US" sz="2000" dirty="0">
              <a:highlight>
                <a:srgbClr val="FFFF00"/>
              </a:highlight>
            </a:endParaRPr>
          </a:p>
          <a:p>
            <a:endParaRPr lang="en-US" dirty="0"/>
          </a:p>
        </p:txBody>
      </p:sp>
      <p:pic>
        <p:nvPicPr>
          <p:cNvPr id="10" name="Content Placeholder 9" descr="A screenshot of a cell phone&#10;&#10;Description automatically generated">
            <a:extLst>
              <a:ext uri="{FF2B5EF4-FFF2-40B4-BE49-F238E27FC236}">
                <a16:creationId xmlns:a16="http://schemas.microsoft.com/office/drawing/2014/main" id="{9D03E77B-119E-4C40-BF2A-3506ED7C89B5}"/>
              </a:ext>
            </a:extLst>
          </p:cNvPr>
          <p:cNvPicPr>
            <a:picLocks noGrp="1" noChangeAspect="1"/>
          </p:cNvPicPr>
          <p:nvPr>
            <p:ph sz="half" idx="2"/>
          </p:nvPr>
        </p:nvPicPr>
        <p:blipFill>
          <a:blip r:embed="rId2"/>
          <a:stretch>
            <a:fillRect/>
          </a:stretch>
        </p:blipFill>
        <p:spPr>
          <a:xfrm>
            <a:off x="6750336" y="1690688"/>
            <a:ext cx="4752828" cy="3596929"/>
          </a:xfrm>
        </p:spPr>
      </p:pic>
      <p:pic>
        <p:nvPicPr>
          <p:cNvPr id="12" name="Picture 11">
            <a:extLst>
              <a:ext uri="{FF2B5EF4-FFF2-40B4-BE49-F238E27FC236}">
                <a16:creationId xmlns:a16="http://schemas.microsoft.com/office/drawing/2014/main" id="{4F696CFF-E91A-3341-B954-118E629F6C68}"/>
              </a:ext>
            </a:extLst>
          </p:cNvPr>
          <p:cNvPicPr>
            <a:picLocks noChangeAspect="1"/>
          </p:cNvPicPr>
          <p:nvPr/>
        </p:nvPicPr>
        <p:blipFill>
          <a:blip r:embed="rId3"/>
          <a:stretch>
            <a:fillRect/>
          </a:stretch>
        </p:blipFill>
        <p:spPr>
          <a:xfrm>
            <a:off x="6051836" y="2087958"/>
            <a:ext cx="698500" cy="3079353"/>
          </a:xfrm>
          <a:prstGeom prst="rect">
            <a:avLst/>
          </a:prstGeom>
        </p:spPr>
      </p:pic>
    </p:spTree>
    <p:extLst>
      <p:ext uri="{BB962C8B-B14F-4D97-AF65-F5344CB8AC3E}">
        <p14:creationId xmlns:p14="http://schemas.microsoft.com/office/powerpoint/2010/main" val="1408310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BBF9EB-9754-9642-9152-5314656758B7}"/>
              </a:ext>
            </a:extLst>
          </p:cNvPr>
          <p:cNvSpPr>
            <a:spLocks noGrp="1"/>
          </p:cNvSpPr>
          <p:nvPr>
            <p:ph type="title"/>
          </p:nvPr>
        </p:nvSpPr>
        <p:spPr>
          <a:xfrm>
            <a:off x="7763256" y="1962615"/>
            <a:ext cx="3834384" cy="3624146"/>
          </a:xfrm>
        </p:spPr>
        <p:txBody>
          <a:bodyPr vert="horz" lIns="91440" tIns="45720" rIns="91440" bIns="45720" rtlCol="0" anchor="b">
            <a:normAutofit/>
          </a:bodyPr>
          <a:lstStyle/>
          <a:p>
            <a:r>
              <a:rPr lang="en-US" sz="4800" dirty="0"/>
              <a:t>El </a:t>
            </a:r>
            <a:r>
              <a:rPr lang="en-US" sz="4800" dirty="0" err="1"/>
              <a:t>mundo</a:t>
            </a:r>
            <a:r>
              <a:rPr lang="en-US" sz="4800" dirty="0"/>
              <a:t> </a:t>
            </a:r>
            <a:r>
              <a:rPr lang="en-US" sz="4800" dirty="0" err="1"/>
              <a:t>está</a:t>
            </a:r>
            <a:r>
              <a:rPr lang="en-US" sz="4800" dirty="0"/>
              <a:t> </a:t>
            </a:r>
            <a:r>
              <a:rPr lang="en-US" sz="4800" dirty="0" err="1"/>
              <a:t>cambiando</a:t>
            </a:r>
            <a:r>
              <a:rPr lang="en-US" sz="4800" dirty="0"/>
              <a:t>…</a:t>
            </a:r>
            <a:br>
              <a:rPr lang="en-US" sz="4800" dirty="0"/>
            </a:br>
            <a:br>
              <a:rPr lang="en-US" sz="4800" dirty="0"/>
            </a:br>
            <a:r>
              <a:rPr lang="en-US" sz="4800" dirty="0" err="1"/>
              <a:t>Estás</a:t>
            </a:r>
            <a:r>
              <a:rPr lang="en-US" sz="4800" dirty="0"/>
              <a:t> </a:t>
            </a:r>
            <a:r>
              <a:rPr lang="en-US" sz="4800" dirty="0" err="1"/>
              <a:t>cambiando</a:t>
            </a:r>
            <a:r>
              <a:rPr lang="en-US" sz="4800" dirty="0"/>
              <a:t>?</a:t>
            </a:r>
          </a:p>
        </p:txBody>
      </p:sp>
      <p:pic>
        <p:nvPicPr>
          <p:cNvPr id="13" name="Content Placeholder 12" descr="A vase of flowers sitting on a desk&#10;&#10;Description automatically generated">
            <a:extLst>
              <a:ext uri="{FF2B5EF4-FFF2-40B4-BE49-F238E27FC236}">
                <a16:creationId xmlns:a16="http://schemas.microsoft.com/office/drawing/2014/main" id="{F1205E87-49AD-474C-ABD0-ABC4484A807D}"/>
              </a:ext>
            </a:extLst>
          </p:cNvPr>
          <p:cNvPicPr>
            <a:picLocks noGrp="1" noChangeAspect="1"/>
          </p:cNvPicPr>
          <p:nvPr>
            <p:ph idx="1"/>
          </p:nvPr>
        </p:nvPicPr>
        <p:blipFill rotWithShape="1">
          <a:blip r:embed="rId2"/>
          <a:srcRect r="3359" b="-2"/>
          <a:stretch/>
        </p:blipFill>
        <p:spPr>
          <a:xfrm>
            <a:off x="509517" y="204498"/>
            <a:ext cx="6692560" cy="5894550"/>
          </a:xfrm>
          <a:prstGeom prst="rect">
            <a:avLst/>
          </a:prstGeom>
        </p:spPr>
      </p:pic>
      <p:sp>
        <p:nvSpPr>
          <p:cNvPr id="2" name="TextBox 1">
            <a:extLst>
              <a:ext uri="{FF2B5EF4-FFF2-40B4-BE49-F238E27FC236}">
                <a16:creationId xmlns:a16="http://schemas.microsoft.com/office/drawing/2014/main" id="{EE9194D3-E967-0A41-BF93-AF93FDB39F49}"/>
              </a:ext>
            </a:extLst>
          </p:cNvPr>
          <p:cNvSpPr txBox="1"/>
          <p:nvPr/>
        </p:nvSpPr>
        <p:spPr>
          <a:xfrm>
            <a:off x="509517" y="220343"/>
            <a:ext cx="11201400" cy="1169551"/>
          </a:xfrm>
          <a:prstGeom prst="rect">
            <a:avLst/>
          </a:prstGeom>
          <a:solidFill>
            <a:schemeClr val="bg1"/>
          </a:solidFill>
        </p:spPr>
        <p:txBody>
          <a:bodyPr wrap="square" rtlCol="0">
            <a:spAutoFit/>
          </a:bodyPr>
          <a:lstStyle/>
          <a:p>
            <a:pPr algn="ctr"/>
            <a:r>
              <a:rPr lang="en-US" sz="2800" dirty="0"/>
              <a:t>El </a:t>
            </a:r>
            <a:r>
              <a:rPr lang="en-US" sz="2800" dirty="0" err="1"/>
              <a:t>trabajo</a:t>
            </a:r>
            <a:r>
              <a:rPr lang="en-US" sz="2800" dirty="0"/>
              <a:t> </a:t>
            </a:r>
            <a:r>
              <a:rPr lang="en-US" sz="2800" dirty="0" err="1"/>
              <a:t>remoto</a:t>
            </a:r>
            <a:r>
              <a:rPr lang="en-US" sz="2800" dirty="0"/>
              <a:t>, es la </a:t>
            </a:r>
            <a:r>
              <a:rPr lang="en-US" sz="2800" dirty="0" err="1"/>
              <a:t>nueva</a:t>
            </a:r>
            <a:r>
              <a:rPr lang="en-US" sz="2800" dirty="0"/>
              <a:t> </a:t>
            </a:r>
            <a:r>
              <a:rPr lang="en-US" sz="2800" dirty="0" err="1"/>
              <a:t>modalidad</a:t>
            </a:r>
            <a:r>
              <a:rPr lang="en-US" sz="2800" dirty="0"/>
              <a:t> </a:t>
            </a:r>
            <a:r>
              <a:rPr lang="en-US" sz="2800" dirty="0" err="1"/>
              <a:t>en</a:t>
            </a:r>
            <a:r>
              <a:rPr lang="en-US" sz="2800" dirty="0"/>
              <a:t> el </a:t>
            </a:r>
            <a:r>
              <a:rPr lang="en-US" sz="2800" dirty="0" err="1"/>
              <a:t>mundo</a:t>
            </a:r>
            <a:r>
              <a:rPr lang="en-US" sz="2800" dirty="0"/>
              <a:t>, posterior a COVID</a:t>
            </a:r>
          </a:p>
          <a:p>
            <a:endParaRPr lang="en-US" dirty="0"/>
          </a:p>
          <a:p>
            <a:pPr algn="ctr"/>
            <a:r>
              <a:rPr lang="en-US" sz="2400" dirty="0"/>
              <a:t>Para la </a:t>
            </a:r>
            <a:r>
              <a:rPr lang="en-US" sz="2400" dirty="0" err="1"/>
              <a:t>mayoría</a:t>
            </a:r>
            <a:r>
              <a:rPr lang="en-US" sz="2400" dirty="0"/>
              <a:t> de </a:t>
            </a:r>
            <a:r>
              <a:rPr lang="en-US" sz="2400" dirty="0" err="1"/>
              <a:t>negocios</a:t>
            </a:r>
            <a:r>
              <a:rPr lang="en-US" sz="2400" dirty="0"/>
              <a:t>, </a:t>
            </a:r>
            <a:r>
              <a:rPr lang="en-US" sz="2400" dirty="0" err="1"/>
              <a:t>haber</a:t>
            </a:r>
            <a:r>
              <a:rPr lang="en-US" sz="2400" dirty="0"/>
              <a:t> </a:t>
            </a:r>
            <a:r>
              <a:rPr lang="en-US" sz="2400" dirty="0" err="1"/>
              <a:t>migrado</a:t>
            </a:r>
            <a:r>
              <a:rPr lang="en-US" sz="2400" dirty="0"/>
              <a:t> al </a:t>
            </a:r>
            <a:r>
              <a:rPr lang="en-US" sz="2400" dirty="0" err="1"/>
              <a:t>trabajo</a:t>
            </a:r>
            <a:r>
              <a:rPr lang="en-US" sz="2400" dirty="0"/>
              <a:t> </a:t>
            </a:r>
            <a:r>
              <a:rPr lang="en-US" sz="2400" dirty="0" err="1"/>
              <a:t>desde</a:t>
            </a:r>
            <a:r>
              <a:rPr lang="en-US" sz="2400" dirty="0"/>
              <a:t> casa ha </a:t>
            </a:r>
            <a:r>
              <a:rPr lang="en-US" sz="2400" dirty="0" err="1"/>
              <a:t>sido</a:t>
            </a:r>
            <a:r>
              <a:rPr lang="en-US" sz="2400" dirty="0"/>
              <a:t> </a:t>
            </a:r>
            <a:r>
              <a:rPr lang="en-US" sz="2400" dirty="0" err="1"/>
              <a:t>fructífero</a:t>
            </a:r>
            <a:endParaRPr lang="en-US" sz="2400" dirty="0"/>
          </a:p>
        </p:txBody>
      </p:sp>
    </p:spTree>
    <p:extLst>
      <p:ext uri="{BB962C8B-B14F-4D97-AF65-F5344CB8AC3E}">
        <p14:creationId xmlns:p14="http://schemas.microsoft.com/office/powerpoint/2010/main" val="3391005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A48134-3566-7A4C-91B7-95996755F0B3}"/>
              </a:ext>
            </a:extLst>
          </p:cNvPr>
          <p:cNvSpPr>
            <a:spLocks noGrp="1"/>
          </p:cNvSpPr>
          <p:nvPr>
            <p:ph type="ctrTitle"/>
          </p:nvPr>
        </p:nvSpPr>
        <p:spPr/>
        <p:txBody>
          <a:bodyPr vert="horz" lIns="91440" tIns="45720" rIns="91440" bIns="45720" rtlCol="0" anchor="b">
            <a:normAutofit fontScale="90000"/>
          </a:bodyPr>
          <a:lstStyle/>
          <a:p>
            <a:pPr algn="ctr"/>
            <a:r>
              <a:rPr lang="en-US" sz="4800" b="1" dirty="0" err="1">
                <a:solidFill>
                  <a:schemeClr val="accent1"/>
                </a:solidFill>
              </a:rPr>
              <a:t>Ingreso</a:t>
            </a:r>
            <a:r>
              <a:rPr lang="en-US" sz="4800" b="1" dirty="0">
                <a:solidFill>
                  <a:schemeClr val="accent1"/>
                </a:solidFill>
              </a:rPr>
              <a:t> por Seguro de Vida a </a:t>
            </a:r>
            <a:r>
              <a:rPr lang="en-US" sz="4800" b="1" dirty="0" err="1">
                <a:solidFill>
                  <a:schemeClr val="accent1"/>
                </a:solidFill>
              </a:rPr>
              <a:t>Término</a:t>
            </a:r>
            <a:br>
              <a:rPr lang="en-US" sz="3600" b="1" dirty="0">
                <a:solidFill>
                  <a:schemeClr val="accent1"/>
                </a:solidFill>
              </a:rPr>
            </a:br>
            <a:r>
              <a:rPr lang="en-US" sz="3600" b="1" dirty="0" err="1">
                <a:solidFill>
                  <a:schemeClr val="accent1"/>
                </a:solidFill>
              </a:rPr>
              <a:t>Comenzando</a:t>
            </a:r>
            <a:r>
              <a:rPr lang="en-US" sz="3600" b="1" dirty="0">
                <a:solidFill>
                  <a:schemeClr val="accent1"/>
                </a:solidFill>
              </a:rPr>
              <a:t> con  </a:t>
            </a:r>
            <a:r>
              <a:rPr lang="en-US" sz="3600" b="1" dirty="0">
                <a:solidFill>
                  <a:schemeClr val="accent1"/>
                </a:solidFill>
                <a:highlight>
                  <a:srgbClr val="FFFF00"/>
                </a:highlight>
              </a:rPr>
              <a:t>$276.45 </a:t>
            </a:r>
            <a:r>
              <a:rPr lang="en-US" sz="3600" b="1" dirty="0">
                <a:solidFill>
                  <a:schemeClr val="accent1"/>
                </a:solidFill>
              </a:rPr>
              <a:t>por  </a:t>
            </a:r>
            <a:r>
              <a:rPr lang="en-US" sz="3600" b="1" dirty="0" err="1">
                <a:solidFill>
                  <a:schemeClr val="accent1"/>
                </a:solidFill>
              </a:rPr>
              <a:t>transacción</a:t>
            </a:r>
            <a:r>
              <a:rPr lang="en-US" sz="3600" b="1" dirty="0">
                <a:solidFill>
                  <a:schemeClr val="accent1"/>
                </a:solidFill>
              </a:rPr>
              <a:t> hasta </a:t>
            </a:r>
            <a:r>
              <a:rPr lang="en-US" sz="3600" b="1" dirty="0">
                <a:solidFill>
                  <a:schemeClr val="accent1"/>
                </a:solidFill>
                <a:highlight>
                  <a:srgbClr val="FFFF00"/>
                </a:highlight>
              </a:rPr>
              <a:t>$1,216.38 </a:t>
            </a:r>
            <a:r>
              <a:rPr lang="en-US" sz="3600" b="1" dirty="0">
                <a:solidFill>
                  <a:schemeClr val="accent1"/>
                </a:solidFill>
              </a:rPr>
              <a:t> </a:t>
            </a:r>
            <a:r>
              <a:rPr lang="en-US" sz="3600" b="1" dirty="0" err="1">
                <a:solidFill>
                  <a:schemeClr val="accent1"/>
                </a:solidFill>
              </a:rPr>
              <a:t>como</a:t>
            </a:r>
            <a:r>
              <a:rPr lang="en-US" sz="3600" b="1" dirty="0">
                <a:solidFill>
                  <a:schemeClr val="accent1"/>
                </a:solidFill>
              </a:rPr>
              <a:t> un RVP</a:t>
            </a:r>
            <a:br>
              <a:rPr lang="en-US" sz="3600" b="1" dirty="0">
                <a:solidFill>
                  <a:schemeClr val="accent1"/>
                </a:solidFill>
              </a:rPr>
            </a:br>
            <a:r>
              <a:rPr lang="en-US" sz="3600" b="1" dirty="0">
                <a:solidFill>
                  <a:schemeClr val="accent1"/>
                </a:solidFill>
                <a:highlight>
                  <a:srgbClr val="FFFF00"/>
                </a:highlight>
              </a:rPr>
              <a:t>La </a:t>
            </a:r>
            <a:r>
              <a:rPr lang="en-US" sz="3600" b="1" dirty="0" err="1">
                <a:solidFill>
                  <a:schemeClr val="accent1"/>
                </a:solidFill>
                <a:highlight>
                  <a:srgbClr val="FFFF00"/>
                </a:highlight>
              </a:rPr>
              <a:t>aplicación</a:t>
            </a:r>
            <a:r>
              <a:rPr lang="en-US" sz="3600" b="1" dirty="0">
                <a:solidFill>
                  <a:schemeClr val="accent1"/>
                </a:solidFill>
                <a:highlight>
                  <a:srgbClr val="FFFF00"/>
                </a:highlight>
              </a:rPr>
              <a:t> se </a:t>
            </a:r>
            <a:r>
              <a:rPr lang="en-US" sz="3600" b="1" dirty="0" err="1">
                <a:solidFill>
                  <a:schemeClr val="accent1"/>
                </a:solidFill>
                <a:highlight>
                  <a:srgbClr val="FFFF00"/>
                </a:highlight>
              </a:rPr>
              <a:t>hace</a:t>
            </a:r>
            <a:r>
              <a:rPr lang="en-US" sz="3600" b="1" dirty="0">
                <a:solidFill>
                  <a:schemeClr val="accent1"/>
                </a:solidFill>
                <a:highlight>
                  <a:srgbClr val="FFFF00"/>
                </a:highlight>
              </a:rPr>
              <a:t> por compete por Zoom</a:t>
            </a:r>
          </a:p>
        </p:txBody>
      </p:sp>
      <p:sp>
        <p:nvSpPr>
          <p:cNvPr id="6" name="Subtitle 5">
            <a:extLst>
              <a:ext uri="{FF2B5EF4-FFF2-40B4-BE49-F238E27FC236}">
                <a16:creationId xmlns:a16="http://schemas.microsoft.com/office/drawing/2014/main" id="{EE4095CA-F079-154A-81A8-3F368B2ED0B9}"/>
              </a:ext>
            </a:extLst>
          </p:cNvPr>
          <p:cNvSpPr>
            <a:spLocks noGrp="1"/>
          </p:cNvSpPr>
          <p:nvPr>
            <p:ph type="subTitle" idx="1"/>
          </p:nvPr>
        </p:nvSpPr>
        <p:spPr>
          <a:xfrm>
            <a:off x="1524000" y="4032250"/>
            <a:ext cx="9144000" cy="1655762"/>
          </a:xfrm>
        </p:spPr>
        <p:txBody>
          <a:bodyPr>
            <a:normAutofit/>
          </a:bodyPr>
          <a:lstStyle/>
          <a:p>
            <a:r>
              <a:rPr lang="en-US" sz="3600" dirty="0"/>
              <a:t>Si </a:t>
            </a:r>
            <a:r>
              <a:rPr lang="en-US" sz="3600" dirty="0" err="1"/>
              <a:t>puedes</a:t>
            </a:r>
            <a:r>
              <a:rPr lang="en-US" sz="3600" dirty="0"/>
              <a:t> </a:t>
            </a:r>
            <a:r>
              <a:rPr lang="en-US" sz="3600" dirty="0" err="1"/>
              <a:t>ganar</a:t>
            </a:r>
            <a:r>
              <a:rPr lang="en-US" sz="3600" dirty="0"/>
              <a:t> entre $276 y $1,216 </a:t>
            </a:r>
            <a:r>
              <a:rPr lang="en-US" sz="3600" dirty="0" err="1"/>
              <a:t>cada</a:t>
            </a:r>
            <a:r>
              <a:rPr lang="en-US" sz="3600" dirty="0"/>
              <a:t> </a:t>
            </a:r>
            <a:r>
              <a:rPr lang="en-US" sz="3600" dirty="0" err="1"/>
              <a:t>vez</a:t>
            </a:r>
            <a:r>
              <a:rPr lang="en-US" sz="3600" dirty="0"/>
              <a:t> que </a:t>
            </a:r>
            <a:r>
              <a:rPr lang="en-US" sz="3600" dirty="0" err="1"/>
              <a:t>ayudas</a:t>
            </a:r>
            <a:r>
              <a:rPr lang="en-US" sz="3600" dirty="0"/>
              <a:t> a una </a:t>
            </a:r>
            <a:r>
              <a:rPr lang="en-US" sz="3600" dirty="0" err="1"/>
              <a:t>familia</a:t>
            </a:r>
            <a:r>
              <a:rPr lang="en-US" sz="3600" dirty="0"/>
              <a:t>, </a:t>
            </a:r>
            <a:r>
              <a:rPr lang="en-US" sz="3600" dirty="0" err="1"/>
              <a:t>te</a:t>
            </a:r>
            <a:r>
              <a:rPr lang="en-US" sz="3600" dirty="0"/>
              <a:t> </a:t>
            </a:r>
            <a:r>
              <a:rPr lang="en-US" sz="3600" dirty="0" err="1"/>
              <a:t>interesaría</a:t>
            </a:r>
            <a:r>
              <a:rPr lang="en-US" sz="3600" dirty="0"/>
              <a:t>?</a:t>
            </a:r>
          </a:p>
        </p:txBody>
      </p:sp>
    </p:spTree>
    <p:extLst>
      <p:ext uri="{BB962C8B-B14F-4D97-AF65-F5344CB8AC3E}">
        <p14:creationId xmlns:p14="http://schemas.microsoft.com/office/powerpoint/2010/main" val="102586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105"/>
          <p:cNvSpPr/>
          <p:nvPr/>
        </p:nvSpPr>
        <p:spPr>
          <a:xfrm rot="-5400000">
            <a:off x="5750554" y="-2748502"/>
            <a:ext cx="690911" cy="10853819"/>
          </a:xfrm>
          <a:prstGeom prst="roundRect">
            <a:avLst>
              <a:gd name="adj" fmla="val 5850"/>
            </a:avLst>
          </a:prstGeom>
          <a:solidFill>
            <a:srgbClr val="E4021D"/>
          </a:solidFill>
          <a:ln w="38100" cap="flat" cmpd="sng">
            <a:solidFill>
              <a:srgbClr val="E4021D"/>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400"/>
            </a:pPr>
            <a:endParaRPr sz="3200">
              <a:solidFill>
                <a:srgbClr val="CC0000"/>
              </a:solidFill>
              <a:latin typeface="Trebuchet MS"/>
              <a:ea typeface="Trebuchet MS"/>
              <a:cs typeface="Trebuchet MS"/>
              <a:sym typeface="Trebuchet MS"/>
            </a:endParaRPr>
          </a:p>
        </p:txBody>
      </p:sp>
      <p:sp>
        <p:nvSpPr>
          <p:cNvPr id="820" name="Google Shape;820;p105"/>
          <p:cNvSpPr txBox="1">
            <a:spLocks noGrp="1"/>
          </p:cNvSpPr>
          <p:nvPr>
            <p:ph idx="1"/>
          </p:nvPr>
        </p:nvSpPr>
        <p:spPr>
          <a:xfrm>
            <a:off x="960254" y="2382732"/>
            <a:ext cx="10720693" cy="501347"/>
          </a:xfrm>
          <a:prstGeom prst="rect">
            <a:avLst/>
          </a:prstGeom>
          <a:noFill/>
          <a:ln>
            <a:noFill/>
          </a:ln>
        </p:spPr>
        <p:txBody>
          <a:bodyPr spcFirstLastPara="1" wrap="square" lIns="121900" tIns="60933" rIns="121900" bIns="60933" anchor="t" anchorCtr="0">
            <a:noAutofit/>
          </a:bodyPr>
          <a:lstStyle/>
          <a:p>
            <a:pPr marL="0" indent="0" algn="ctr">
              <a:spcBef>
                <a:spcPts val="0"/>
              </a:spcBef>
              <a:buClr>
                <a:schemeClr val="lt1"/>
              </a:buClr>
              <a:buSzPts val="1400"/>
              <a:buNone/>
            </a:pPr>
            <a:r>
              <a:rPr lang="en" sz="1867" b="1" dirty="0">
                <a:solidFill>
                  <a:schemeClr val="lt1"/>
                </a:solidFill>
              </a:rPr>
              <a:t>$99 al </a:t>
            </a:r>
            <a:r>
              <a:rPr lang="en" sz="1867" b="1" dirty="0" err="1">
                <a:solidFill>
                  <a:schemeClr val="lt1"/>
                </a:solidFill>
              </a:rPr>
              <a:t>mes</a:t>
            </a:r>
            <a:r>
              <a:rPr lang="en" sz="1867" b="1" dirty="0">
                <a:solidFill>
                  <a:schemeClr val="lt1"/>
                </a:solidFill>
              </a:rPr>
              <a:t> </a:t>
            </a:r>
            <a:r>
              <a:rPr lang="en" sz="1867" b="1" dirty="0" err="1">
                <a:solidFill>
                  <a:schemeClr val="lt1"/>
                </a:solidFill>
              </a:rPr>
              <a:t>en</a:t>
            </a:r>
            <a:r>
              <a:rPr lang="en" sz="1867" b="1" dirty="0">
                <a:solidFill>
                  <a:schemeClr val="lt1"/>
                </a:solidFill>
              </a:rPr>
              <a:t> una </a:t>
            </a:r>
            <a:r>
              <a:rPr lang="en" sz="1867" b="1" dirty="0" err="1">
                <a:solidFill>
                  <a:schemeClr val="lt1"/>
                </a:solidFill>
              </a:rPr>
              <a:t>poliza</a:t>
            </a:r>
            <a:r>
              <a:rPr lang="en" sz="1867" b="1" dirty="0">
                <a:solidFill>
                  <a:schemeClr val="lt1"/>
                </a:solidFill>
              </a:rPr>
              <a:t> a </a:t>
            </a:r>
            <a:r>
              <a:rPr lang="en" sz="1867" b="1" dirty="0" err="1">
                <a:solidFill>
                  <a:schemeClr val="lt1"/>
                </a:solidFill>
              </a:rPr>
              <a:t>término</a:t>
            </a:r>
            <a:r>
              <a:rPr lang="en" sz="1867" b="1" dirty="0">
                <a:solidFill>
                  <a:schemeClr val="lt1"/>
                </a:solidFill>
              </a:rPr>
              <a:t> </a:t>
            </a:r>
            <a:r>
              <a:rPr lang="en" sz="1867" b="1" dirty="0" err="1">
                <a:solidFill>
                  <a:schemeClr val="lt1"/>
                </a:solidFill>
              </a:rPr>
              <a:t>paga</a:t>
            </a:r>
            <a:r>
              <a:rPr lang="en" sz="1867" b="1" dirty="0">
                <a:solidFill>
                  <a:schemeClr val="lt1"/>
                </a:solidFill>
              </a:rPr>
              <a:t> una </a:t>
            </a:r>
            <a:r>
              <a:rPr lang="en" sz="1867" b="1" dirty="0" err="1">
                <a:solidFill>
                  <a:schemeClr val="lt1"/>
                </a:solidFill>
              </a:rPr>
              <a:t>comisión</a:t>
            </a:r>
            <a:r>
              <a:rPr lang="en" sz="1867" b="1" dirty="0">
                <a:solidFill>
                  <a:schemeClr val="lt1"/>
                </a:solidFill>
              </a:rPr>
              <a:t> de $276-$1.216 </a:t>
            </a:r>
            <a:endParaRPr dirty="0"/>
          </a:p>
        </p:txBody>
      </p:sp>
      <p:sp>
        <p:nvSpPr>
          <p:cNvPr id="821" name="Google Shape;821;p105"/>
          <p:cNvSpPr txBox="1">
            <a:spLocks noGrp="1"/>
          </p:cNvSpPr>
          <p:nvPr>
            <p:ph type="sldNum" sz="quarter" idx="12"/>
          </p:nvPr>
        </p:nvSpPr>
        <p:spPr>
          <a:xfrm>
            <a:off x="0" y="6487728"/>
            <a:ext cx="2844800" cy="365125"/>
          </a:xfrm>
          <a:prstGeom prst="rect">
            <a:avLst/>
          </a:prstGeom>
          <a:noFill/>
          <a:ln>
            <a:noFill/>
          </a:ln>
        </p:spPr>
        <p:txBody>
          <a:bodyPr spcFirstLastPara="1" wrap="square" lIns="121900" tIns="60933" rIns="121900" bIns="60933" anchor="ctr" anchorCtr="0">
            <a:noAutofit/>
          </a:bodyPr>
          <a:lstStyle/>
          <a:p>
            <a:pPr defTabSz="1219170" hangingPunct="1">
              <a:buClr>
                <a:srgbClr val="888888"/>
              </a:buClr>
              <a:buSzPts val="1000"/>
            </a:pPr>
            <a:fld id="{00000000-1234-1234-1234-123412341234}" type="slidenum">
              <a:rPr lang="en">
                <a:solidFill>
                  <a:srgbClr val="888888"/>
                </a:solidFill>
                <a:latin typeface="Calibri"/>
                <a:ea typeface="Calibri"/>
                <a:cs typeface="Calibri"/>
                <a:sym typeface="Calibri"/>
              </a:rPr>
              <a:pPr defTabSz="1219170" hangingPunct="1">
                <a:buClr>
                  <a:srgbClr val="888888"/>
                </a:buClr>
                <a:buSzPts val="1000"/>
              </a:pPr>
              <a:t>31</a:t>
            </a:fld>
            <a:endParaRPr>
              <a:solidFill>
                <a:srgbClr val="888888"/>
              </a:solidFill>
              <a:latin typeface="Calibri"/>
              <a:ea typeface="Calibri"/>
              <a:cs typeface="Calibri"/>
              <a:sym typeface="Calibri"/>
            </a:endParaRPr>
          </a:p>
        </p:txBody>
      </p:sp>
      <p:grpSp>
        <p:nvGrpSpPr>
          <p:cNvPr id="822" name="Google Shape;822;p105"/>
          <p:cNvGrpSpPr/>
          <p:nvPr/>
        </p:nvGrpSpPr>
        <p:grpSpPr>
          <a:xfrm>
            <a:off x="669087" y="3321470"/>
            <a:ext cx="10853827" cy="766743"/>
            <a:chOff x="501817" y="2532314"/>
            <a:chExt cx="8140370" cy="575057"/>
          </a:xfrm>
        </p:grpSpPr>
        <p:sp>
          <p:nvSpPr>
            <p:cNvPr id="823" name="Google Shape;823;p105"/>
            <p:cNvSpPr/>
            <p:nvPr/>
          </p:nvSpPr>
          <p:spPr>
            <a:xfrm rot="-5400000">
              <a:off x="4312914" y="-1278775"/>
              <a:ext cx="518183" cy="8140362"/>
            </a:xfrm>
            <a:prstGeom prst="roundRect">
              <a:avLst>
                <a:gd name="adj" fmla="val 5850"/>
              </a:avLst>
            </a:prstGeom>
            <a:solidFill>
              <a:srgbClr val="E4021D"/>
            </a:solidFill>
            <a:ln w="38100" cap="flat" cmpd="sng">
              <a:solidFill>
                <a:srgbClr val="E4021D"/>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200"/>
              </a:pPr>
              <a:endParaRPr sz="2933">
                <a:solidFill>
                  <a:srgbClr val="CC0000"/>
                </a:solidFill>
                <a:latin typeface="Trebuchet MS"/>
                <a:ea typeface="Trebuchet MS"/>
                <a:cs typeface="Trebuchet MS"/>
                <a:sym typeface="Trebuchet MS"/>
              </a:endParaRPr>
            </a:p>
          </p:txBody>
        </p:sp>
        <p:sp>
          <p:nvSpPr>
            <p:cNvPr id="824" name="Google Shape;824;p105"/>
            <p:cNvSpPr txBox="1"/>
            <p:nvPr/>
          </p:nvSpPr>
          <p:spPr>
            <a:xfrm>
              <a:off x="501817" y="2559998"/>
              <a:ext cx="8140368" cy="547373"/>
            </a:xfrm>
            <a:prstGeom prst="rect">
              <a:avLst/>
            </a:prstGeom>
            <a:noFill/>
            <a:ln>
              <a:noFill/>
            </a:ln>
          </p:spPr>
          <p:txBody>
            <a:bodyPr spcFirstLastPara="1" wrap="square" lIns="121900" tIns="60933" rIns="121900" bIns="60933" anchor="t" anchorCtr="0">
              <a:noAutofit/>
            </a:bodyPr>
            <a:lstStyle/>
            <a:p>
              <a:pPr algn="ctr" defTabSz="1219170" hangingPunct="1">
                <a:buClr>
                  <a:srgbClr val="FFFFFF"/>
                </a:buClr>
                <a:buSzPts val="1400"/>
              </a:pPr>
              <a:r>
                <a:rPr lang="en" sz="1867" b="1" dirty="0">
                  <a:solidFill>
                    <a:srgbClr val="FFFFFF"/>
                  </a:solidFill>
                  <a:latin typeface="Helvetica Neue"/>
                  <a:ea typeface="Helvetica Neue"/>
                  <a:cs typeface="Helvetica Neue"/>
                  <a:sym typeface="Helvetica Neue"/>
                </a:rPr>
                <a:t> $500 al </a:t>
              </a:r>
              <a:r>
                <a:rPr lang="en" sz="1867" b="1" dirty="0" err="1">
                  <a:solidFill>
                    <a:srgbClr val="FFFFFF"/>
                  </a:solidFill>
                  <a:latin typeface="Helvetica Neue"/>
                  <a:ea typeface="Helvetica Neue"/>
                  <a:cs typeface="Helvetica Neue"/>
                  <a:sym typeface="Helvetica Neue"/>
                </a:rPr>
                <a:t>mes</a:t>
              </a:r>
              <a:r>
                <a:rPr lang="en" sz="1867" b="1" dirty="0">
                  <a:solidFill>
                    <a:srgbClr val="FFFFFF"/>
                  </a:solidFill>
                  <a:latin typeface="Helvetica Neue"/>
                  <a:ea typeface="Helvetica Neue"/>
                  <a:cs typeface="Helvetica Neue"/>
                  <a:sym typeface="Helvetica Neue"/>
                </a:rPr>
                <a:t> </a:t>
              </a:r>
              <a:r>
                <a:rPr lang="en" sz="1867" b="1" dirty="0" err="1">
                  <a:solidFill>
                    <a:srgbClr val="FFFFFF"/>
                  </a:solidFill>
                  <a:latin typeface="Helvetica Neue"/>
                  <a:ea typeface="Helvetica Neue"/>
                  <a:cs typeface="Helvetica Neue"/>
                  <a:sym typeface="Helvetica Neue"/>
                </a:rPr>
                <a:t>en</a:t>
              </a:r>
              <a:r>
                <a:rPr lang="en" sz="1867" b="1" dirty="0">
                  <a:solidFill>
                    <a:srgbClr val="FFFFFF"/>
                  </a:solidFill>
                  <a:latin typeface="Helvetica Neue"/>
                  <a:ea typeface="Helvetica Neue"/>
                  <a:cs typeface="Helvetica Neue"/>
                  <a:sym typeface="Helvetica Neue"/>
                </a:rPr>
                <a:t> una </a:t>
              </a:r>
              <a:r>
                <a:rPr lang="en" sz="1867" b="1" dirty="0" err="1">
                  <a:solidFill>
                    <a:srgbClr val="FFFFFF"/>
                  </a:solidFill>
                  <a:latin typeface="Helvetica Neue"/>
                  <a:ea typeface="Helvetica Neue"/>
                  <a:cs typeface="Helvetica Neue"/>
                  <a:sym typeface="Helvetica Neue"/>
                </a:rPr>
                <a:t>inversi</a:t>
              </a:r>
              <a:r>
                <a:rPr lang="en-CA" sz="1867" b="1" dirty="0">
                  <a:solidFill>
                    <a:srgbClr val="FFFFFF"/>
                  </a:solidFill>
                  <a:latin typeface="Helvetica Neue"/>
                  <a:ea typeface="Helvetica Neue"/>
                  <a:cs typeface="Helvetica Neue"/>
                  <a:sym typeface="Helvetica Neue"/>
                </a:rPr>
                <a:t>o</a:t>
              </a:r>
              <a:r>
                <a:rPr lang="en" sz="1867" b="1" dirty="0">
                  <a:solidFill>
                    <a:srgbClr val="FFFFFF"/>
                  </a:solidFill>
                  <a:latin typeface="Helvetica Neue"/>
                  <a:ea typeface="Helvetica Neue"/>
                  <a:cs typeface="Helvetica Neue"/>
                  <a:sym typeface="Helvetica Neue"/>
                </a:rPr>
                <a:t>n </a:t>
              </a:r>
              <a:r>
                <a:rPr lang="en" sz="1867" b="1" dirty="0" err="1">
                  <a:solidFill>
                    <a:srgbClr val="FFFFFF"/>
                  </a:solidFill>
                  <a:latin typeface="Helvetica Neue"/>
                  <a:ea typeface="Helvetica Neue"/>
                  <a:cs typeface="Helvetica Neue"/>
                  <a:sym typeface="Helvetica Neue"/>
                </a:rPr>
                <a:t>paga</a:t>
              </a:r>
              <a:r>
                <a:rPr lang="en" sz="1867" b="1" dirty="0">
                  <a:solidFill>
                    <a:srgbClr val="FFFFFF"/>
                  </a:solidFill>
                  <a:latin typeface="Helvetica Neue"/>
                  <a:ea typeface="Helvetica Neue"/>
                  <a:cs typeface="Helvetica Neue"/>
                  <a:sym typeface="Helvetica Neue"/>
                </a:rPr>
                <a:t> una </a:t>
              </a:r>
              <a:r>
                <a:rPr lang="en" sz="1867" b="1" dirty="0" err="1">
                  <a:solidFill>
                    <a:srgbClr val="FFFFFF"/>
                  </a:solidFill>
                  <a:latin typeface="Helvetica Neue"/>
                  <a:ea typeface="Helvetica Neue"/>
                  <a:cs typeface="Helvetica Neue"/>
                  <a:sym typeface="Helvetica Neue"/>
                </a:rPr>
                <a:t>comisión</a:t>
              </a:r>
              <a:r>
                <a:rPr lang="en" sz="1867" b="1" dirty="0">
                  <a:solidFill>
                    <a:srgbClr val="FFFFFF"/>
                  </a:solidFill>
                  <a:latin typeface="Helvetica Neue"/>
                  <a:ea typeface="Helvetica Neue"/>
                  <a:cs typeface="Helvetica Neue"/>
                  <a:sym typeface="Helvetica Neue"/>
                </a:rPr>
                <a:t> </a:t>
              </a:r>
              <a:r>
                <a:rPr lang="en" sz="1867" b="1" dirty="0" err="1">
                  <a:solidFill>
                    <a:srgbClr val="FFFFFF"/>
                  </a:solidFill>
                  <a:latin typeface="Helvetica Neue"/>
                  <a:ea typeface="Helvetica Neue"/>
                  <a:cs typeface="Helvetica Neue"/>
                  <a:sym typeface="Helvetica Neue"/>
                </a:rPr>
                <a:t>mensual</a:t>
              </a:r>
              <a:r>
                <a:rPr lang="en" sz="1867" b="1" dirty="0">
                  <a:solidFill>
                    <a:srgbClr val="FFFFFF"/>
                  </a:solidFill>
                  <a:latin typeface="Helvetica Neue"/>
                  <a:ea typeface="Helvetica Neue"/>
                  <a:cs typeface="Helvetica Neue"/>
                  <a:sym typeface="Helvetica Neue"/>
                </a:rPr>
                <a:t> de of $7-$15</a:t>
              </a:r>
              <a:endParaRPr sz="1867" dirty="0">
                <a:latin typeface="Arial"/>
                <a:cs typeface="Arial"/>
                <a:sym typeface="Arial"/>
              </a:endParaRPr>
            </a:p>
          </p:txBody>
        </p:sp>
      </p:grpSp>
      <p:sp>
        <p:nvSpPr>
          <p:cNvPr id="825" name="Google Shape;825;p105"/>
          <p:cNvSpPr txBox="1"/>
          <p:nvPr/>
        </p:nvSpPr>
        <p:spPr>
          <a:xfrm>
            <a:off x="401764" y="442422"/>
            <a:ext cx="11388477" cy="678407"/>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2400"/>
            </a:pPr>
            <a:r>
              <a:rPr lang="en" sz="2800" dirty="0">
                <a:solidFill>
                  <a:srgbClr val="34526F"/>
                </a:solidFill>
                <a:latin typeface="Helvetica Neue"/>
                <a:ea typeface="Helvetica Neue"/>
                <a:cs typeface="Helvetica Neue"/>
                <a:sym typeface="Helvetica Neue"/>
              </a:rPr>
              <a:t>Suma un </a:t>
            </a:r>
            <a:r>
              <a:rPr lang="en" sz="2800" dirty="0" err="1">
                <a:solidFill>
                  <a:srgbClr val="34526F"/>
                </a:solidFill>
                <a:latin typeface="Helvetica Neue"/>
                <a:ea typeface="Helvetica Neue"/>
                <a:cs typeface="Helvetica Neue"/>
                <a:sym typeface="Helvetica Neue"/>
              </a:rPr>
              <a:t>fondo</a:t>
            </a:r>
            <a:r>
              <a:rPr lang="en" sz="2800" dirty="0">
                <a:solidFill>
                  <a:srgbClr val="34526F"/>
                </a:solidFill>
                <a:latin typeface="Helvetica Neue"/>
                <a:ea typeface="Helvetica Neue"/>
                <a:cs typeface="Helvetica Neue"/>
                <a:sym typeface="Helvetica Neue"/>
              </a:rPr>
              <a:t> </a:t>
            </a:r>
            <a:r>
              <a:rPr lang="en" sz="2800" dirty="0" err="1">
                <a:solidFill>
                  <a:srgbClr val="34526F"/>
                </a:solidFill>
                <a:latin typeface="Helvetica Neue"/>
                <a:ea typeface="Helvetica Neue"/>
                <a:cs typeface="Helvetica Neue"/>
                <a:sym typeface="Helvetica Neue"/>
              </a:rPr>
              <a:t>mutuo</a:t>
            </a:r>
            <a:r>
              <a:rPr lang="en" sz="2800" dirty="0">
                <a:solidFill>
                  <a:srgbClr val="34526F"/>
                </a:solidFill>
                <a:latin typeface="Helvetica Neue"/>
                <a:ea typeface="Helvetica Neue"/>
                <a:cs typeface="Helvetica Neue"/>
                <a:sym typeface="Helvetica Neue"/>
              </a:rPr>
              <a:t> al </a:t>
            </a:r>
            <a:r>
              <a:rPr lang="en-CA" sz="2800" dirty="0">
                <a:solidFill>
                  <a:srgbClr val="34526F"/>
                </a:solidFill>
                <a:latin typeface="Helvetica Neue"/>
                <a:ea typeface="Helvetica Neue"/>
                <a:cs typeface="Helvetica Neue"/>
                <a:sym typeface="Helvetica Neue"/>
              </a:rPr>
              <a:t>S</a:t>
            </a:r>
            <a:r>
              <a:rPr lang="en" sz="2800" dirty="0" err="1">
                <a:solidFill>
                  <a:srgbClr val="34526F"/>
                </a:solidFill>
                <a:latin typeface="Helvetica Neue"/>
                <a:ea typeface="Helvetica Neue"/>
                <a:cs typeface="Helvetica Neue"/>
                <a:sym typeface="Helvetica Neue"/>
              </a:rPr>
              <a:t>eguro</a:t>
            </a:r>
            <a:r>
              <a:rPr lang="en" sz="2800" dirty="0">
                <a:solidFill>
                  <a:srgbClr val="34526F"/>
                </a:solidFill>
                <a:latin typeface="Helvetica Neue"/>
                <a:ea typeface="Helvetica Neue"/>
                <a:cs typeface="Helvetica Neue"/>
                <a:sym typeface="Helvetica Neue"/>
              </a:rPr>
              <a:t> de </a:t>
            </a:r>
            <a:r>
              <a:rPr lang="en" sz="2800" dirty="0" err="1">
                <a:solidFill>
                  <a:srgbClr val="34526F"/>
                </a:solidFill>
                <a:latin typeface="Helvetica Neue"/>
                <a:ea typeface="Helvetica Neue"/>
                <a:cs typeface="Helvetica Neue"/>
                <a:sym typeface="Helvetica Neue"/>
              </a:rPr>
              <a:t>vida</a:t>
            </a:r>
            <a:r>
              <a:rPr lang="en" sz="2800" dirty="0">
                <a:solidFill>
                  <a:srgbClr val="34526F"/>
                </a:solidFill>
                <a:latin typeface="Helvetica Neue"/>
                <a:ea typeface="Helvetica Neue"/>
                <a:cs typeface="Helvetica Neue"/>
                <a:sym typeface="Helvetica Neue"/>
              </a:rPr>
              <a:t> a </a:t>
            </a:r>
            <a:r>
              <a:rPr lang="en" sz="2800" dirty="0" err="1">
                <a:solidFill>
                  <a:srgbClr val="34526F"/>
                </a:solidFill>
                <a:latin typeface="Helvetica Neue"/>
                <a:ea typeface="Helvetica Neue"/>
                <a:cs typeface="Helvetica Neue"/>
                <a:sym typeface="Helvetica Neue"/>
              </a:rPr>
              <a:t>término</a:t>
            </a:r>
            <a:endParaRPr dirty="0">
              <a:latin typeface="Arial"/>
              <a:cs typeface="Arial"/>
              <a:sym typeface="Arial"/>
            </a:endParaRPr>
          </a:p>
        </p:txBody>
      </p:sp>
      <p:cxnSp>
        <p:nvCxnSpPr>
          <p:cNvPr id="826" name="Google Shape;826;p105"/>
          <p:cNvCxnSpPr/>
          <p:nvPr/>
        </p:nvCxnSpPr>
        <p:spPr>
          <a:xfrm>
            <a:off x="802208" y="1239892"/>
            <a:ext cx="10587593" cy="0"/>
          </a:xfrm>
          <a:prstGeom prst="straightConnector1">
            <a:avLst/>
          </a:prstGeom>
          <a:noFill/>
          <a:ln w="9525" cap="flat" cmpd="sng">
            <a:solidFill>
              <a:srgbClr val="34526F"/>
            </a:solidFill>
            <a:prstDash val="solid"/>
            <a:round/>
            <a:headEnd type="none" w="sm" len="sm"/>
            <a:tailEnd type="none" w="sm" len="sm"/>
          </a:ln>
        </p:spPr>
      </p:cxnSp>
      <p:sp>
        <p:nvSpPr>
          <p:cNvPr id="827" name="Google Shape;827;p105"/>
          <p:cNvSpPr txBox="1"/>
          <p:nvPr/>
        </p:nvSpPr>
        <p:spPr>
          <a:xfrm>
            <a:off x="508000" y="1459496"/>
            <a:ext cx="10756901" cy="564449"/>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99"/>
              </a:buClr>
              <a:buSzPts val="2000"/>
            </a:pPr>
            <a:r>
              <a:rPr lang="en" sz="2667" b="1" dirty="0">
                <a:latin typeface="Helvetica Neue"/>
                <a:ea typeface="Helvetica Neue"/>
                <a:cs typeface="Helvetica Neue"/>
                <a:sym typeface="Helvetica Neue"/>
              </a:rPr>
              <a:t>Con un </a:t>
            </a:r>
            <a:r>
              <a:rPr lang="en" sz="2667" b="1" dirty="0" err="1">
                <a:latin typeface="Helvetica Neue"/>
                <a:ea typeface="Helvetica Neue"/>
                <a:cs typeface="Helvetica Neue"/>
                <a:sym typeface="Helvetica Neue"/>
              </a:rPr>
              <a:t>cliente</a:t>
            </a:r>
            <a:r>
              <a:rPr lang="en" sz="2667" b="1" dirty="0">
                <a:latin typeface="Helvetica Neue"/>
                <a:ea typeface="Helvetica Neue"/>
                <a:cs typeface="Helvetica Neue"/>
                <a:sym typeface="Helvetica Neue"/>
              </a:rPr>
              <a:t> que </a:t>
            </a:r>
            <a:r>
              <a:rPr lang="en" sz="2667" b="1" dirty="0" err="1">
                <a:latin typeface="Helvetica Neue"/>
                <a:ea typeface="Helvetica Neue"/>
                <a:cs typeface="Helvetica Neue"/>
                <a:sym typeface="Helvetica Neue"/>
              </a:rPr>
              <a:t>invierte</a:t>
            </a:r>
            <a:r>
              <a:rPr lang="en" sz="2667" b="1" dirty="0">
                <a:latin typeface="Helvetica Neue"/>
                <a:ea typeface="Helvetica Neue"/>
                <a:cs typeface="Helvetica Neue"/>
                <a:sym typeface="Helvetica Neue"/>
              </a:rPr>
              <a:t> al </a:t>
            </a:r>
            <a:r>
              <a:rPr lang="en" sz="2667" b="1" dirty="0" err="1">
                <a:latin typeface="Helvetica Neue"/>
                <a:ea typeface="Helvetica Neue"/>
                <a:cs typeface="Helvetica Neue"/>
                <a:sym typeface="Helvetica Neue"/>
              </a:rPr>
              <a:t>mes</a:t>
            </a:r>
            <a:r>
              <a:rPr lang="en" sz="2667" b="1" dirty="0">
                <a:latin typeface="Helvetica Neue"/>
                <a:ea typeface="Helvetica Neue"/>
                <a:cs typeface="Helvetica Neue"/>
                <a:sym typeface="Helvetica Neue"/>
              </a:rPr>
              <a:t> entre $500 y $1,000</a:t>
            </a:r>
            <a:endParaRPr sz="2667" baseline="30000" dirty="0">
              <a:latin typeface="Helvetica Neue"/>
              <a:ea typeface="Helvetica Neue"/>
              <a:cs typeface="Helvetica Neue"/>
              <a:sym typeface="Helvetica Neue"/>
            </a:endParaRPr>
          </a:p>
        </p:txBody>
      </p:sp>
    </p:spTree>
    <p:extLst>
      <p:ext uri="{BB962C8B-B14F-4D97-AF65-F5344CB8AC3E}">
        <p14:creationId xmlns:p14="http://schemas.microsoft.com/office/powerpoint/2010/main" val="41126687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25"/>
                                        </p:tgtEl>
                                        <p:attrNameLst>
                                          <p:attrName>style.visibility</p:attrName>
                                        </p:attrNameLst>
                                      </p:cBhvr>
                                      <p:to>
                                        <p:strVal val="visible"/>
                                      </p:to>
                                    </p:set>
                                    <p:animEffect transition="in" filter="fade">
                                      <p:cBhvr>
                                        <p:cTn id="7" dur="400"/>
                                        <p:tgtEl>
                                          <p:spTgt spid="825"/>
                                        </p:tgtEl>
                                      </p:cBhvr>
                                    </p:animEffect>
                                  </p:childTnLst>
                                </p:cTn>
                              </p:par>
                              <p:par>
                                <p:cTn id="8" presetID="10" presetClass="entr" presetSubtype="0" fill="hold" nodeType="withEffect">
                                  <p:stCondLst>
                                    <p:cond delay="0"/>
                                  </p:stCondLst>
                                  <p:childTnLst>
                                    <p:set>
                                      <p:cBhvr>
                                        <p:cTn id="9" dur="1" fill="hold">
                                          <p:stCondLst>
                                            <p:cond delay="0"/>
                                          </p:stCondLst>
                                        </p:cTn>
                                        <p:tgtEl>
                                          <p:spTgt spid="826"/>
                                        </p:tgtEl>
                                        <p:attrNameLst>
                                          <p:attrName>style.visibility</p:attrName>
                                        </p:attrNameLst>
                                      </p:cBhvr>
                                      <p:to>
                                        <p:strVal val="visible"/>
                                      </p:to>
                                    </p:set>
                                    <p:animEffect transition="in" filter="fade">
                                      <p:cBhvr>
                                        <p:cTn id="10" dur="700"/>
                                        <p:tgtEl>
                                          <p:spTgt spid="826"/>
                                        </p:tgtEl>
                                      </p:cBhvr>
                                    </p:animEffect>
                                  </p:childTnLst>
                                </p:cTn>
                              </p:par>
                            </p:childTnLst>
                          </p:cTn>
                        </p:par>
                        <p:par>
                          <p:cTn id="11" fill="hold">
                            <p:stCondLst>
                              <p:cond delay="700"/>
                            </p:stCondLst>
                            <p:childTnLst>
                              <p:par>
                                <p:cTn id="12" presetID="10" presetClass="entr" presetSubtype="0" fill="hold" nodeType="afterEffect">
                                  <p:stCondLst>
                                    <p:cond delay="0"/>
                                  </p:stCondLst>
                                  <p:childTnLst>
                                    <p:set>
                                      <p:cBhvr>
                                        <p:cTn id="13" dur="1" fill="hold">
                                          <p:stCondLst>
                                            <p:cond delay="0"/>
                                          </p:stCondLst>
                                        </p:cTn>
                                        <p:tgtEl>
                                          <p:spTgt spid="827"/>
                                        </p:tgtEl>
                                        <p:attrNameLst>
                                          <p:attrName>style.visibility</p:attrName>
                                        </p:attrNameLst>
                                      </p:cBhvr>
                                      <p:to>
                                        <p:strVal val="visible"/>
                                      </p:to>
                                    </p:set>
                                    <p:animEffect transition="in" filter="fade">
                                      <p:cBhvr>
                                        <p:cTn id="14" dur="300"/>
                                        <p:tgtEl>
                                          <p:spTgt spid="82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20">
                                            <p:txEl>
                                              <p:pRg st="0" end="0"/>
                                            </p:txEl>
                                          </p:spTgt>
                                        </p:tgtEl>
                                        <p:attrNameLst>
                                          <p:attrName>style.visibility</p:attrName>
                                        </p:attrNameLst>
                                      </p:cBhvr>
                                      <p:to>
                                        <p:strVal val="visible"/>
                                      </p:to>
                                    </p:set>
                                    <p:animEffect transition="in" filter="fade">
                                      <p:cBhvr>
                                        <p:cTn id="19" dur="300"/>
                                        <p:tgtEl>
                                          <p:spTgt spid="820">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819"/>
                                        </p:tgtEl>
                                        <p:attrNameLst>
                                          <p:attrName>style.visibility</p:attrName>
                                        </p:attrNameLst>
                                      </p:cBhvr>
                                      <p:to>
                                        <p:strVal val="visible"/>
                                      </p:to>
                                    </p:set>
                                    <p:animEffect transition="in" filter="fade">
                                      <p:cBhvr>
                                        <p:cTn id="22" dur="300"/>
                                        <p:tgtEl>
                                          <p:spTgt spid="8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22"/>
                                        </p:tgtEl>
                                        <p:attrNameLst>
                                          <p:attrName>style.visibility</p:attrName>
                                        </p:attrNameLst>
                                      </p:cBhvr>
                                      <p:to>
                                        <p:strVal val="visible"/>
                                      </p:to>
                                    </p:set>
                                    <p:animEffect transition="in" filter="fade">
                                      <p:cBhvr>
                                        <p:cTn id="27" dur="300"/>
                                        <p:tgtEl>
                                          <p:spTgt spid="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106"/>
          <p:cNvSpPr/>
          <p:nvPr/>
        </p:nvSpPr>
        <p:spPr>
          <a:xfrm rot="-5400000">
            <a:off x="5750554" y="-2748502"/>
            <a:ext cx="690911" cy="10853819"/>
          </a:xfrm>
          <a:prstGeom prst="roundRect">
            <a:avLst>
              <a:gd name="adj" fmla="val 5850"/>
            </a:avLst>
          </a:prstGeom>
          <a:solidFill>
            <a:srgbClr val="E4021D"/>
          </a:solidFill>
          <a:ln w="38100" cap="flat" cmpd="sng">
            <a:solidFill>
              <a:srgbClr val="E4021D"/>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400"/>
            </a:pPr>
            <a:endParaRPr sz="3200">
              <a:solidFill>
                <a:srgbClr val="CC0000"/>
              </a:solidFill>
              <a:latin typeface="Trebuchet MS"/>
              <a:ea typeface="Trebuchet MS"/>
              <a:cs typeface="Trebuchet MS"/>
              <a:sym typeface="Trebuchet MS"/>
            </a:endParaRPr>
          </a:p>
        </p:txBody>
      </p:sp>
      <p:sp>
        <p:nvSpPr>
          <p:cNvPr id="835" name="Google Shape;835;p106"/>
          <p:cNvSpPr txBox="1">
            <a:spLocks noGrp="1"/>
          </p:cNvSpPr>
          <p:nvPr>
            <p:ph idx="1"/>
          </p:nvPr>
        </p:nvSpPr>
        <p:spPr>
          <a:xfrm>
            <a:off x="960254" y="2382732"/>
            <a:ext cx="10720693" cy="501347"/>
          </a:xfrm>
          <a:prstGeom prst="rect">
            <a:avLst/>
          </a:prstGeom>
          <a:noFill/>
          <a:ln>
            <a:noFill/>
          </a:ln>
        </p:spPr>
        <p:txBody>
          <a:bodyPr spcFirstLastPara="1" wrap="square" lIns="121900" tIns="60933" rIns="121900" bIns="60933" anchor="t" anchorCtr="0">
            <a:noAutofit/>
          </a:bodyPr>
          <a:lstStyle/>
          <a:p>
            <a:pPr marL="0" indent="0" algn="ctr">
              <a:spcBef>
                <a:spcPts val="0"/>
              </a:spcBef>
              <a:buClr>
                <a:schemeClr val="lt1"/>
              </a:buClr>
              <a:buSzPts val="1400"/>
              <a:buNone/>
            </a:pPr>
            <a:r>
              <a:rPr lang="en" sz="1867" b="1" dirty="0">
                <a:solidFill>
                  <a:schemeClr val="lt1"/>
                </a:solidFill>
              </a:rPr>
              <a:t>1-Poliza de Seguro de Vida a </a:t>
            </a:r>
            <a:r>
              <a:rPr lang="en" sz="1867" b="1" dirty="0" err="1">
                <a:solidFill>
                  <a:schemeClr val="lt1"/>
                </a:solidFill>
              </a:rPr>
              <a:t>Término</a:t>
            </a:r>
            <a:r>
              <a:rPr lang="en" sz="1867" b="1" dirty="0">
                <a:solidFill>
                  <a:schemeClr val="lt1"/>
                </a:solidFill>
              </a:rPr>
              <a:t> a la </a:t>
            </a:r>
            <a:r>
              <a:rPr lang="en" sz="1867" b="1" dirty="0" err="1">
                <a:solidFill>
                  <a:schemeClr val="lt1"/>
                </a:solidFill>
              </a:rPr>
              <a:t>semana</a:t>
            </a:r>
            <a:r>
              <a:rPr lang="en" sz="1867" b="1" dirty="0">
                <a:solidFill>
                  <a:schemeClr val="lt1"/>
                </a:solidFill>
              </a:rPr>
              <a:t> – </a:t>
            </a:r>
            <a:r>
              <a:rPr lang="en" sz="1867" b="1" dirty="0" err="1">
                <a:solidFill>
                  <a:schemeClr val="lt1"/>
                </a:solidFill>
              </a:rPr>
              <a:t>Ingreso</a:t>
            </a:r>
            <a:r>
              <a:rPr lang="en" sz="1867" b="1" dirty="0">
                <a:solidFill>
                  <a:schemeClr val="lt1"/>
                </a:solidFill>
              </a:rPr>
              <a:t> de $26,000 al </a:t>
            </a:r>
            <a:r>
              <a:rPr lang="en" sz="1867" b="1" dirty="0" err="1">
                <a:solidFill>
                  <a:schemeClr val="lt1"/>
                </a:solidFill>
              </a:rPr>
              <a:t>año</a:t>
            </a:r>
            <a:endParaRPr dirty="0"/>
          </a:p>
        </p:txBody>
      </p:sp>
      <p:sp>
        <p:nvSpPr>
          <p:cNvPr id="836" name="Google Shape;836;p106"/>
          <p:cNvSpPr txBox="1">
            <a:spLocks noGrp="1"/>
          </p:cNvSpPr>
          <p:nvPr>
            <p:ph type="sldNum" sz="quarter" idx="12"/>
          </p:nvPr>
        </p:nvSpPr>
        <p:spPr>
          <a:xfrm>
            <a:off x="0" y="6487728"/>
            <a:ext cx="2844800" cy="365125"/>
          </a:xfrm>
          <a:prstGeom prst="rect">
            <a:avLst/>
          </a:prstGeom>
          <a:noFill/>
          <a:ln>
            <a:noFill/>
          </a:ln>
        </p:spPr>
        <p:txBody>
          <a:bodyPr spcFirstLastPara="1" wrap="square" lIns="121900" tIns="60933" rIns="121900" bIns="60933" anchor="ctr" anchorCtr="0">
            <a:noAutofit/>
          </a:bodyPr>
          <a:lstStyle/>
          <a:p>
            <a:pPr defTabSz="1219170" hangingPunct="1">
              <a:buClr>
                <a:srgbClr val="888888"/>
              </a:buClr>
              <a:buSzPts val="1000"/>
            </a:pPr>
            <a:fld id="{00000000-1234-1234-1234-123412341234}" type="slidenum">
              <a:rPr lang="en">
                <a:solidFill>
                  <a:srgbClr val="888888"/>
                </a:solidFill>
                <a:latin typeface="Calibri"/>
                <a:ea typeface="Calibri"/>
                <a:cs typeface="Calibri"/>
                <a:sym typeface="Calibri"/>
              </a:rPr>
              <a:pPr defTabSz="1219170" hangingPunct="1">
                <a:buClr>
                  <a:srgbClr val="888888"/>
                </a:buClr>
                <a:buSzPts val="1000"/>
              </a:pPr>
              <a:t>32</a:t>
            </a:fld>
            <a:endParaRPr>
              <a:solidFill>
                <a:srgbClr val="888888"/>
              </a:solidFill>
              <a:latin typeface="Calibri"/>
              <a:ea typeface="Calibri"/>
              <a:cs typeface="Calibri"/>
              <a:sym typeface="Calibri"/>
            </a:endParaRPr>
          </a:p>
        </p:txBody>
      </p:sp>
      <p:grpSp>
        <p:nvGrpSpPr>
          <p:cNvPr id="837" name="Google Shape;837;p106"/>
          <p:cNvGrpSpPr/>
          <p:nvPr/>
        </p:nvGrpSpPr>
        <p:grpSpPr>
          <a:xfrm>
            <a:off x="669097" y="4385818"/>
            <a:ext cx="10853819" cy="690911"/>
            <a:chOff x="501823" y="3305744"/>
            <a:chExt cx="8140364" cy="518183"/>
          </a:xfrm>
        </p:grpSpPr>
        <p:sp>
          <p:nvSpPr>
            <p:cNvPr id="838" name="Google Shape;838;p106"/>
            <p:cNvSpPr/>
            <p:nvPr/>
          </p:nvSpPr>
          <p:spPr>
            <a:xfrm rot="-5400000">
              <a:off x="4312913" y="-505346"/>
              <a:ext cx="518183" cy="8140364"/>
            </a:xfrm>
            <a:prstGeom prst="roundRect">
              <a:avLst>
                <a:gd name="adj" fmla="val 5850"/>
              </a:avLst>
            </a:prstGeom>
            <a:solidFill>
              <a:srgbClr val="E4021D"/>
            </a:solidFill>
            <a:ln w="38100" cap="flat" cmpd="sng">
              <a:solidFill>
                <a:srgbClr val="E4021D"/>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200"/>
              </a:pPr>
              <a:endParaRPr sz="2933">
                <a:solidFill>
                  <a:srgbClr val="CC0000"/>
                </a:solidFill>
                <a:latin typeface="Trebuchet MS"/>
                <a:ea typeface="Trebuchet MS"/>
                <a:cs typeface="Trebuchet MS"/>
                <a:sym typeface="Trebuchet MS"/>
              </a:endParaRPr>
            </a:p>
          </p:txBody>
        </p:sp>
        <p:sp>
          <p:nvSpPr>
            <p:cNvPr id="839" name="Google Shape;839;p106"/>
            <p:cNvSpPr txBox="1"/>
            <p:nvPr/>
          </p:nvSpPr>
          <p:spPr>
            <a:xfrm>
              <a:off x="601656" y="3322724"/>
              <a:ext cx="7940694" cy="459794"/>
            </a:xfrm>
            <a:prstGeom prst="rect">
              <a:avLst/>
            </a:prstGeom>
            <a:noFill/>
            <a:ln>
              <a:noFill/>
            </a:ln>
          </p:spPr>
          <p:txBody>
            <a:bodyPr spcFirstLastPara="1" wrap="square" lIns="121900" tIns="60933" rIns="121900" bIns="60933" anchor="t" anchorCtr="0">
              <a:noAutofit/>
            </a:bodyPr>
            <a:lstStyle/>
            <a:p>
              <a:pPr algn="ctr" defTabSz="1219170" hangingPunct="1">
                <a:buClr>
                  <a:srgbClr val="FFFFFF"/>
                </a:buClr>
                <a:buSzPts val="2000"/>
              </a:pPr>
              <a:r>
                <a:rPr lang="en" sz="2667" b="1" dirty="0" err="1">
                  <a:solidFill>
                    <a:srgbClr val="FFFFFF"/>
                  </a:solidFill>
                  <a:latin typeface="Helvetica Neue"/>
                  <a:ea typeface="Helvetica Neue"/>
                  <a:cs typeface="Helvetica Neue"/>
                  <a:sym typeface="Helvetica Neue"/>
                </a:rPr>
                <a:t>Ingreso</a:t>
              </a:r>
              <a:r>
                <a:rPr lang="en" sz="2667" b="1" dirty="0">
                  <a:solidFill>
                    <a:srgbClr val="FFFFFF"/>
                  </a:solidFill>
                  <a:latin typeface="Helvetica Neue"/>
                  <a:ea typeface="Helvetica Neue"/>
                  <a:cs typeface="Helvetica Neue"/>
                  <a:sym typeface="Helvetica Neue"/>
                </a:rPr>
                <a:t> personal </a:t>
              </a:r>
              <a:r>
                <a:rPr lang="en" sz="2667" b="1" dirty="0" err="1">
                  <a:solidFill>
                    <a:srgbClr val="FFFFFF"/>
                  </a:solidFill>
                  <a:latin typeface="Helvetica Neue"/>
                  <a:ea typeface="Helvetica Neue"/>
                  <a:cs typeface="Helvetica Neue"/>
                  <a:sym typeface="Helvetica Neue"/>
                </a:rPr>
                <a:t>en</a:t>
              </a:r>
              <a:r>
                <a:rPr lang="en" sz="2667" b="1" dirty="0">
                  <a:solidFill>
                    <a:srgbClr val="FFFFFF"/>
                  </a:solidFill>
                  <a:latin typeface="Helvetica Neue"/>
                  <a:ea typeface="Helvetica Neue"/>
                  <a:cs typeface="Helvetica Neue"/>
                  <a:sym typeface="Helvetica Neue"/>
                </a:rPr>
                <a:t> el 1er. </a:t>
              </a:r>
              <a:r>
                <a:rPr lang="en-CA" sz="2667" b="1" dirty="0">
                  <a:solidFill>
                    <a:srgbClr val="FFFFFF"/>
                  </a:solidFill>
                  <a:latin typeface="Helvetica Neue"/>
                  <a:ea typeface="Helvetica Neue"/>
                  <a:cs typeface="Helvetica Neue"/>
                  <a:sym typeface="Helvetica Neue"/>
                </a:rPr>
                <a:t>A</a:t>
              </a:r>
              <a:r>
                <a:rPr lang="en" sz="2667" b="1" dirty="0" err="1">
                  <a:solidFill>
                    <a:srgbClr val="FFFFFF"/>
                  </a:solidFill>
                  <a:latin typeface="Helvetica Neue"/>
                  <a:ea typeface="Helvetica Neue"/>
                  <a:cs typeface="Helvetica Neue"/>
                  <a:sym typeface="Helvetica Neue"/>
                </a:rPr>
                <a:t>ño</a:t>
              </a:r>
              <a:r>
                <a:rPr lang="en" sz="2667" b="1" dirty="0">
                  <a:solidFill>
                    <a:srgbClr val="FFFFFF"/>
                  </a:solidFill>
                  <a:latin typeface="Helvetica Neue"/>
                  <a:ea typeface="Helvetica Neue"/>
                  <a:cs typeface="Helvetica Neue"/>
                  <a:sym typeface="Helvetica Neue"/>
                </a:rPr>
                <a:t> = $29,000</a:t>
              </a:r>
              <a:endParaRPr sz="1867" dirty="0">
                <a:latin typeface="Arial"/>
                <a:cs typeface="Arial"/>
                <a:sym typeface="Arial"/>
              </a:endParaRPr>
            </a:p>
          </p:txBody>
        </p:sp>
      </p:grpSp>
      <p:grpSp>
        <p:nvGrpSpPr>
          <p:cNvPr id="840" name="Google Shape;840;p106"/>
          <p:cNvGrpSpPr/>
          <p:nvPr/>
        </p:nvGrpSpPr>
        <p:grpSpPr>
          <a:xfrm>
            <a:off x="669087" y="3321470"/>
            <a:ext cx="10853827" cy="766743"/>
            <a:chOff x="501817" y="2532314"/>
            <a:chExt cx="8140370" cy="575057"/>
          </a:xfrm>
        </p:grpSpPr>
        <p:sp>
          <p:nvSpPr>
            <p:cNvPr id="841" name="Google Shape;841;p106"/>
            <p:cNvSpPr/>
            <p:nvPr/>
          </p:nvSpPr>
          <p:spPr>
            <a:xfrm rot="-5400000">
              <a:off x="4312914" y="-1278775"/>
              <a:ext cx="518183" cy="8140362"/>
            </a:xfrm>
            <a:prstGeom prst="roundRect">
              <a:avLst>
                <a:gd name="adj" fmla="val 5850"/>
              </a:avLst>
            </a:prstGeom>
            <a:solidFill>
              <a:srgbClr val="E4021D"/>
            </a:solidFill>
            <a:ln w="38100" cap="flat" cmpd="sng">
              <a:solidFill>
                <a:srgbClr val="E4021D"/>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200"/>
              </a:pPr>
              <a:endParaRPr sz="2933">
                <a:solidFill>
                  <a:srgbClr val="CC0000"/>
                </a:solidFill>
                <a:latin typeface="Trebuchet MS"/>
                <a:ea typeface="Trebuchet MS"/>
                <a:cs typeface="Trebuchet MS"/>
                <a:sym typeface="Trebuchet MS"/>
              </a:endParaRPr>
            </a:p>
          </p:txBody>
        </p:sp>
        <p:sp>
          <p:nvSpPr>
            <p:cNvPr id="842" name="Google Shape;842;p106"/>
            <p:cNvSpPr txBox="1"/>
            <p:nvPr/>
          </p:nvSpPr>
          <p:spPr>
            <a:xfrm>
              <a:off x="501817" y="2559998"/>
              <a:ext cx="8140368" cy="547373"/>
            </a:xfrm>
            <a:prstGeom prst="rect">
              <a:avLst/>
            </a:prstGeom>
            <a:noFill/>
            <a:ln>
              <a:noFill/>
            </a:ln>
          </p:spPr>
          <p:txBody>
            <a:bodyPr spcFirstLastPara="1" wrap="square" lIns="121900" tIns="60933" rIns="121900" bIns="60933" anchor="t" anchorCtr="0">
              <a:noAutofit/>
            </a:bodyPr>
            <a:lstStyle/>
            <a:p>
              <a:pPr algn="ctr" defTabSz="1219170" hangingPunct="1">
                <a:buClr>
                  <a:srgbClr val="FFFFFF"/>
                </a:buClr>
                <a:buSzPts val="1400"/>
              </a:pPr>
              <a:r>
                <a:rPr lang="en" sz="1867" b="1" dirty="0">
                  <a:solidFill>
                    <a:srgbClr val="FFFFFF"/>
                  </a:solidFill>
                  <a:latin typeface="Helvetica Neue"/>
                  <a:ea typeface="Helvetica Neue"/>
                  <a:cs typeface="Helvetica Neue"/>
                  <a:sym typeface="Helvetica Neue"/>
                </a:rPr>
                <a:t>1- </a:t>
              </a:r>
              <a:r>
                <a:rPr lang="en" sz="1867" b="1" dirty="0" err="1">
                  <a:solidFill>
                    <a:srgbClr val="FFFFFF"/>
                  </a:solidFill>
                  <a:latin typeface="Helvetica Neue"/>
                  <a:ea typeface="Helvetica Neue"/>
                  <a:cs typeface="Helvetica Neue"/>
                  <a:sym typeface="Helvetica Neue"/>
                </a:rPr>
                <a:t>Inversión</a:t>
              </a:r>
              <a:r>
                <a:rPr lang="en" sz="1867" b="1" dirty="0">
                  <a:solidFill>
                    <a:srgbClr val="FFFFFF"/>
                  </a:solidFill>
                  <a:latin typeface="Helvetica Neue"/>
                  <a:ea typeface="Helvetica Neue"/>
                  <a:cs typeface="Helvetica Neue"/>
                  <a:sym typeface="Helvetica Neue"/>
                </a:rPr>
                <a:t> de $500 al </a:t>
              </a:r>
              <a:r>
                <a:rPr lang="en" sz="1867" b="1" dirty="0" err="1">
                  <a:solidFill>
                    <a:srgbClr val="FFFFFF"/>
                  </a:solidFill>
                  <a:latin typeface="Helvetica Neue"/>
                  <a:ea typeface="Helvetica Neue"/>
                  <a:cs typeface="Helvetica Neue"/>
                  <a:sym typeface="Helvetica Neue"/>
                </a:rPr>
                <a:t>mes</a:t>
              </a:r>
              <a:r>
                <a:rPr lang="en" sz="1867" b="1" dirty="0">
                  <a:solidFill>
                    <a:srgbClr val="FFFFFF"/>
                  </a:solidFill>
                  <a:latin typeface="Helvetica Neue"/>
                  <a:ea typeface="Helvetica Neue"/>
                  <a:cs typeface="Helvetica Neue"/>
                  <a:sym typeface="Helvetica Neue"/>
                </a:rPr>
                <a:t> por </a:t>
              </a:r>
              <a:r>
                <a:rPr lang="en" sz="1867" b="1" dirty="0" err="1">
                  <a:solidFill>
                    <a:srgbClr val="FFFFFF"/>
                  </a:solidFill>
                  <a:latin typeface="Helvetica Neue"/>
                  <a:ea typeface="Helvetica Neue"/>
                  <a:cs typeface="Helvetica Neue"/>
                  <a:sym typeface="Helvetica Neue"/>
                </a:rPr>
                <a:t>semana</a:t>
              </a:r>
              <a:r>
                <a:rPr lang="en" sz="1867" b="1" dirty="0">
                  <a:solidFill>
                    <a:srgbClr val="FFFFFF"/>
                  </a:solidFill>
                  <a:latin typeface="Helvetica Neue"/>
                  <a:ea typeface="Helvetica Neue"/>
                  <a:cs typeface="Helvetica Neue"/>
                  <a:sym typeface="Helvetica Neue"/>
                </a:rPr>
                <a:t> - </a:t>
              </a:r>
              <a:r>
                <a:rPr lang="en" sz="1867" b="1" dirty="0" err="1">
                  <a:solidFill>
                    <a:srgbClr val="FFFFFF"/>
                  </a:solidFill>
                  <a:latin typeface="Helvetica Neue"/>
                  <a:ea typeface="Helvetica Neue"/>
                  <a:cs typeface="Helvetica Neue"/>
                  <a:sym typeface="Helvetica Neue"/>
                </a:rPr>
                <a:t>Ingreso</a:t>
              </a:r>
              <a:r>
                <a:rPr lang="en" sz="1867" b="1" dirty="0">
                  <a:solidFill>
                    <a:srgbClr val="FFFFFF"/>
                  </a:solidFill>
                  <a:latin typeface="Helvetica Neue"/>
                  <a:ea typeface="Helvetica Neue"/>
                  <a:cs typeface="Helvetica Neue"/>
                  <a:sym typeface="Helvetica Neue"/>
                </a:rPr>
                <a:t> de $520 </a:t>
              </a:r>
              <a:r>
                <a:rPr lang="en" sz="1867" b="1" dirty="0" err="1">
                  <a:solidFill>
                    <a:srgbClr val="FFFFFF"/>
                  </a:solidFill>
                  <a:latin typeface="Helvetica Neue"/>
                  <a:ea typeface="Helvetica Neue"/>
                  <a:cs typeface="Helvetica Neue"/>
                  <a:sym typeface="Helvetica Neue"/>
                </a:rPr>
                <a:t>mensales</a:t>
              </a:r>
              <a:r>
                <a:rPr lang="en" sz="1867" b="1" dirty="0">
                  <a:solidFill>
                    <a:srgbClr val="FFFFFF"/>
                  </a:solidFill>
                  <a:latin typeface="Helvetica Neue"/>
                  <a:ea typeface="Helvetica Neue"/>
                  <a:cs typeface="Helvetica Neue"/>
                  <a:sym typeface="Helvetica Neue"/>
                </a:rPr>
                <a:t> de </a:t>
              </a:r>
              <a:r>
                <a:rPr lang="en" sz="1867" b="1" dirty="0" err="1">
                  <a:solidFill>
                    <a:srgbClr val="FFFFFF"/>
                  </a:solidFill>
                  <a:latin typeface="Helvetica Neue"/>
                  <a:ea typeface="Helvetica Neue"/>
                  <a:cs typeface="Helvetica Neue"/>
                  <a:sym typeface="Helvetica Neue"/>
                </a:rPr>
                <a:t>ingreso</a:t>
              </a:r>
              <a:r>
                <a:rPr lang="en" sz="1867" b="1" dirty="0">
                  <a:solidFill>
                    <a:srgbClr val="FFFFFF"/>
                  </a:solidFill>
                  <a:latin typeface="Helvetica Neue"/>
                  <a:ea typeface="Helvetica Neue"/>
                  <a:cs typeface="Helvetica Neue"/>
                  <a:sym typeface="Helvetica Neue"/>
                </a:rPr>
                <a:t> residual</a:t>
              </a:r>
              <a:endParaRPr sz="1867" dirty="0">
                <a:latin typeface="Arial"/>
                <a:cs typeface="Arial"/>
                <a:sym typeface="Arial"/>
              </a:endParaRPr>
            </a:p>
          </p:txBody>
        </p:sp>
      </p:grpSp>
      <p:sp>
        <p:nvSpPr>
          <p:cNvPr id="843" name="Google Shape;843;p106"/>
          <p:cNvSpPr txBox="1"/>
          <p:nvPr/>
        </p:nvSpPr>
        <p:spPr>
          <a:xfrm>
            <a:off x="0" y="284556"/>
            <a:ext cx="12192000" cy="900123"/>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2400"/>
            </a:pPr>
            <a:r>
              <a:rPr lang="en" sz="3200" dirty="0" err="1">
                <a:solidFill>
                  <a:srgbClr val="34526F"/>
                </a:solidFill>
                <a:latin typeface="Helvetica Neue"/>
                <a:ea typeface="Helvetica Neue"/>
                <a:cs typeface="Helvetica Neue"/>
                <a:sym typeface="Helvetica Neue"/>
              </a:rPr>
              <a:t>Compensación</a:t>
            </a:r>
            <a:r>
              <a:rPr lang="en" sz="3200" dirty="0">
                <a:solidFill>
                  <a:srgbClr val="34526F"/>
                </a:solidFill>
                <a:latin typeface="Helvetica Neue"/>
                <a:ea typeface="Helvetica Neue"/>
                <a:cs typeface="Helvetica Neue"/>
                <a:sym typeface="Helvetica Neue"/>
              </a:rPr>
              <a:t> de un Seguro de Vida a </a:t>
            </a:r>
            <a:r>
              <a:rPr lang="en" sz="3200" dirty="0" err="1">
                <a:solidFill>
                  <a:srgbClr val="34526F"/>
                </a:solidFill>
                <a:latin typeface="Helvetica Neue"/>
                <a:ea typeface="Helvetica Neue"/>
                <a:cs typeface="Helvetica Neue"/>
                <a:sym typeface="Helvetica Neue"/>
              </a:rPr>
              <a:t>Término</a:t>
            </a:r>
            <a:r>
              <a:rPr lang="en" sz="3200" dirty="0">
                <a:solidFill>
                  <a:srgbClr val="34526F"/>
                </a:solidFill>
                <a:latin typeface="Helvetica Neue"/>
                <a:ea typeface="Helvetica Neue"/>
                <a:cs typeface="Helvetica Neue"/>
                <a:sym typeface="Helvetica Neue"/>
              </a:rPr>
              <a:t> y </a:t>
            </a:r>
          </a:p>
          <a:p>
            <a:pPr algn="ctr" defTabSz="1219170" hangingPunct="1">
              <a:lnSpc>
                <a:spcPct val="85000"/>
              </a:lnSpc>
              <a:buClr>
                <a:srgbClr val="003366"/>
              </a:buClr>
              <a:buSzPts val="2400"/>
            </a:pPr>
            <a:r>
              <a:rPr lang="en" sz="3200" dirty="0">
                <a:solidFill>
                  <a:srgbClr val="34526F"/>
                </a:solidFill>
                <a:latin typeface="Helvetica Neue"/>
                <a:ea typeface="Helvetica Neue"/>
                <a:cs typeface="Helvetica Neue"/>
                <a:sym typeface="Helvetica Neue"/>
              </a:rPr>
              <a:t>un </a:t>
            </a:r>
            <a:r>
              <a:rPr lang="en" sz="3200" dirty="0" err="1">
                <a:solidFill>
                  <a:srgbClr val="34526F"/>
                </a:solidFill>
                <a:latin typeface="Helvetica Neue"/>
                <a:ea typeface="Helvetica Neue"/>
                <a:cs typeface="Helvetica Neue"/>
                <a:sym typeface="Helvetica Neue"/>
              </a:rPr>
              <a:t>fondo</a:t>
            </a:r>
            <a:r>
              <a:rPr lang="en" sz="3200" dirty="0">
                <a:solidFill>
                  <a:srgbClr val="34526F"/>
                </a:solidFill>
                <a:latin typeface="Helvetica Neue"/>
                <a:ea typeface="Helvetica Neue"/>
                <a:cs typeface="Helvetica Neue"/>
                <a:sym typeface="Helvetica Neue"/>
              </a:rPr>
              <a:t> </a:t>
            </a:r>
            <a:r>
              <a:rPr lang="en" sz="3200" dirty="0" err="1">
                <a:solidFill>
                  <a:srgbClr val="34526F"/>
                </a:solidFill>
                <a:latin typeface="Helvetica Neue"/>
                <a:ea typeface="Helvetica Neue"/>
                <a:cs typeface="Helvetica Neue"/>
                <a:sym typeface="Helvetica Neue"/>
              </a:rPr>
              <a:t>mutuo</a:t>
            </a:r>
            <a:endParaRPr sz="1867" dirty="0">
              <a:latin typeface="Arial"/>
              <a:cs typeface="Arial"/>
              <a:sym typeface="Arial"/>
            </a:endParaRPr>
          </a:p>
        </p:txBody>
      </p:sp>
      <p:cxnSp>
        <p:nvCxnSpPr>
          <p:cNvPr id="844" name="Google Shape;844;p106"/>
          <p:cNvCxnSpPr/>
          <p:nvPr/>
        </p:nvCxnSpPr>
        <p:spPr>
          <a:xfrm>
            <a:off x="802208" y="1239892"/>
            <a:ext cx="10587593" cy="0"/>
          </a:xfrm>
          <a:prstGeom prst="straightConnector1">
            <a:avLst/>
          </a:prstGeom>
          <a:noFill/>
          <a:ln w="9525" cap="flat" cmpd="sng">
            <a:solidFill>
              <a:srgbClr val="34526F"/>
            </a:solidFill>
            <a:prstDash val="solid"/>
            <a:round/>
            <a:headEnd type="none" w="sm" len="sm"/>
            <a:tailEnd type="none" w="sm" len="sm"/>
          </a:ln>
        </p:spPr>
      </p:cxnSp>
      <p:sp>
        <p:nvSpPr>
          <p:cNvPr id="845" name="Google Shape;845;p106"/>
          <p:cNvSpPr txBox="1"/>
          <p:nvPr/>
        </p:nvSpPr>
        <p:spPr>
          <a:xfrm>
            <a:off x="401764" y="1561668"/>
            <a:ext cx="10756901" cy="564449"/>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99"/>
              </a:buClr>
              <a:buSzPts val="2000"/>
            </a:pPr>
            <a:r>
              <a:rPr lang="en" sz="2667" b="1" dirty="0" err="1">
                <a:latin typeface="Helvetica Neue"/>
                <a:ea typeface="Helvetica Neue"/>
                <a:cs typeface="Helvetica Neue"/>
                <a:sym typeface="Helvetica Neue"/>
              </a:rPr>
              <a:t>Asumamos</a:t>
            </a:r>
            <a:r>
              <a:rPr lang="en" sz="2667" b="1" dirty="0">
                <a:latin typeface="Helvetica Neue"/>
                <a:ea typeface="Helvetica Neue"/>
                <a:cs typeface="Helvetica Neue"/>
                <a:sym typeface="Helvetica Neue"/>
              </a:rPr>
              <a:t> que </a:t>
            </a:r>
            <a:r>
              <a:rPr lang="en" sz="2667" b="1" dirty="0" err="1">
                <a:latin typeface="Helvetica Neue"/>
                <a:ea typeface="Helvetica Neue"/>
                <a:cs typeface="Helvetica Neue"/>
                <a:sym typeface="Helvetica Neue"/>
              </a:rPr>
              <a:t>ayudas</a:t>
            </a:r>
            <a:r>
              <a:rPr lang="en" sz="2667" b="1" dirty="0">
                <a:latin typeface="Helvetica Neue"/>
                <a:ea typeface="Helvetica Neue"/>
                <a:cs typeface="Helvetica Neue"/>
                <a:sym typeface="Helvetica Neue"/>
              </a:rPr>
              <a:t> a 1 personas a la </a:t>
            </a:r>
            <a:r>
              <a:rPr lang="en" sz="2667" b="1" dirty="0" err="1">
                <a:latin typeface="Helvetica Neue"/>
                <a:ea typeface="Helvetica Neue"/>
                <a:cs typeface="Helvetica Neue"/>
                <a:sym typeface="Helvetica Neue"/>
              </a:rPr>
              <a:t>semana</a:t>
            </a:r>
            <a:r>
              <a:rPr lang="en" sz="2667" b="1" dirty="0">
                <a:latin typeface="Helvetica Neue"/>
                <a:ea typeface="Helvetica Neue"/>
                <a:cs typeface="Helvetica Neue"/>
                <a:sym typeface="Helvetica Neue"/>
              </a:rPr>
              <a:t> online</a:t>
            </a:r>
            <a:endParaRPr sz="2667" baseline="30000" dirty="0">
              <a:latin typeface="Helvetica Neue"/>
              <a:ea typeface="Helvetica Neue"/>
              <a:cs typeface="Helvetica Neue"/>
              <a:sym typeface="Helvetica Neue"/>
            </a:endParaRPr>
          </a:p>
        </p:txBody>
      </p:sp>
      <p:sp>
        <p:nvSpPr>
          <p:cNvPr id="846" name="Google Shape;846;p106"/>
          <p:cNvSpPr txBox="1"/>
          <p:nvPr/>
        </p:nvSpPr>
        <p:spPr>
          <a:xfrm>
            <a:off x="-1" y="5398505"/>
            <a:ext cx="12192000" cy="592667"/>
          </a:xfrm>
          <a:prstGeom prst="rect">
            <a:avLst/>
          </a:prstGeom>
          <a:noFill/>
          <a:ln>
            <a:noFill/>
          </a:ln>
        </p:spPr>
        <p:txBody>
          <a:bodyPr spcFirstLastPara="1" wrap="square" lIns="121900" tIns="60933" rIns="121900" bIns="60933" anchor="ctr" anchorCtr="0">
            <a:noAutofit/>
          </a:bodyPr>
          <a:lstStyle/>
          <a:p>
            <a:pPr algn="ctr" defTabSz="1219170" hangingPunct="1">
              <a:lnSpc>
                <a:spcPct val="85000"/>
              </a:lnSpc>
              <a:buClr>
                <a:srgbClr val="000000"/>
              </a:buClr>
              <a:buSzPts val="2000"/>
            </a:pPr>
            <a:endParaRPr sz="2667">
              <a:solidFill>
                <a:srgbClr val="FF000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5968513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43"/>
                                        </p:tgtEl>
                                        <p:attrNameLst>
                                          <p:attrName>style.visibility</p:attrName>
                                        </p:attrNameLst>
                                      </p:cBhvr>
                                      <p:to>
                                        <p:strVal val="visible"/>
                                      </p:to>
                                    </p:set>
                                    <p:animEffect transition="in" filter="fade">
                                      <p:cBhvr>
                                        <p:cTn id="7" dur="400"/>
                                        <p:tgtEl>
                                          <p:spTgt spid="843"/>
                                        </p:tgtEl>
                                      </p:cBhvr>
                                    </p:animEffect>
                                  </p:childTnLst>
                                </p:cTn>
                              </p:par>
                              <p:par>
                                <p:cTn id="8" presetID="10" presetClass="entr" presetSubtype="0" fill="hold" nodeType="withEffect">
                                  <p:stCondLst>
                                    <p:cond delay="0"/>
                                  </p:stCondLst>
                                  <p:childTnLst>
                                    <p:set>
                                      <p:cBhvr>
                                        <p:cTn id="9" dur="1" fill="hold">
                                          <p:stCondLst>
                                            <p:cond delay="0"/>
                                          </p:stCondLst>
                                        </p:cTn>
                                        <p:tgtEl>
                                          <p:spTgt spid="844"/>
                                        </p:tgtEl>
                                        <p:attrNameLst>
                                          <p:attrName>style.visibility</p:attrName>
                                        </p:attrNameLst>
                                      </p:cBhvr>
                                      <p:to>
                                        <p:strVal val="visible"/>
                                      </p:to>
                                    </p:set>
                                    <p:animEffect transition="in" filter="fade">
                                      <p:cBhvr>
                                        <p:cTn id="10" dur="700"/>
                                        <p:tgtEl>
                                          <p:spTgt spid="844"/>
                                        </p:tgtEl>
                                      </p:cBhvr>
                                    </p:animEffect>
                                  </p:childTnLst>
                                </p:cTn>
                              </p:par>
                            </p:childTnLst>
                          </p:cTn>
                        </p:par>
                        <p:par>
                          <p:cTn id="11" fill="hold">
                            <p:stCondLst>
                              <p:cond delay="700"/>
                            </p:stCondLst>
                            <p:childTnLst>
                              <p:par>
                                <p:cTn id="12" presetID="10" presetClass="entr" presetSubtype="0" fill="hold" nodeType="afterEffect">
                                  <p:stCondLst>
                                    <p:cond delay="0"/>
                                  </p:stCondLst>
                                  <p:childTnLst>
                                    <p:set>
                                      <p:cBhvr>
                                        <p:cTn id="13" dur="1" fill="hold">
                                          <p:stCondLst>
                                            <p:cond delay="0"/>
                                          </p:stCondLst>
                                        </p:cTn>
                                        <p:tgtEl>
                                          <p:spTgt spid="845"/>
                                        </p:tgtEl>
                                        <p:attrNameLst>
                                          <p:attrName>style.visibility</p:attrName>
                                        </p:attrNameLst>
                                      </p:cBhvr>
                                      <p:to>
                                        <p:strVal val="visible"/>
                                      </p:to>
                                    </p:set>
                                    <p:animEffect transition="in" filter="fade">
                                      <p:cBhvr>
                                        <p:cTn id="14" dur="300"/>
                                        <p:tgtEl>
                                          <p:spTgt spid="84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35">
                                            <p:txEl>
                                              <p:pRg st="0" end="0"/>
                                            </p:txEl>
                                          </p:spTgt>
                                        </p:tgtEl>
                                        <p:attrNameLst>
                                          <p:attrName>style.visibility</p:attrName>
                                        </p:attrNameLst>
                                      </p:cBhvr>
                                      <p:to>
                                        <p:strVal val="visible"/>
                                      </p:to>
                                    </p:set>
                                    <p:animEffect transition="in" filter="fade">
                                      <p:cBhvr>
                                        <p:cTn id="19" dur="300"/>
                                        <p:tgtEl>
                                          <p:spTgt spid="835">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834"/>
                                        </p:tgtEl>
                                        <p:attrNameLst>
                                          <p:attrName>style.visibility</p:attrName>
                                        </p:attrNameLst>
                                      </p:cBhvr>
                                      <p:to>
                                        <p:strVal val="visible"/>
                                      </p:to>
                                    </p:set>
                                    <p:animEffect transition="in" filter="fade">
                                      <p:cBhvr>
                                        <p:cTn id="22" dur="300"/>
                                        <p:tgtEl>
                                          <p:spTgt spid="8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40"/>
                                        </p:tgtEl>
                                        <p:attrNameLst>
                                          <p:attrName>style.visibility</p:attrName>
                                        </p:attrNameLst>
                                      </p:cBhvr>
                                      <p:to>
                                        <p:strVal val="visible"/>
                                      </p:to>
                                    </p:set>
                                    <p:animEffect transition="in" filter="fade">
                                      <p:cBhvr>
                                        <p:cTn id="27" dur="300"/>
                                        <p:tgtEl>
                                          <p:spTgt spid="84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37"/>
                                        </p:tgtEl>
                                        <p:attrNameLst>
                                          <p:attrName>style.visibility</p:attrName>
                                        </p:attrNameLst>
                                      </p:cBhvr>
                                      <p:to>
                                        <p:strVal val="visible"/>
                                      </p:to>
                                    </p:set>
                                    <p:animEffect transition="in" filter="fade">
                                      <p:cBhvr>
                                        <p:cTn id="32" dur="300"/>
                                        <p:tgtEl>
                                          <p:spTgt spid="83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46"/>
                                        </p:tgtEl>
                                        <p:attrNameLst>
                                          <p:attrName>style.visibility</p:attrName>
                                        </p:attrNameLst>
                                      </p:cBhvr>
                                      <p:to>
                                        <p:strVal val="visible"/>
                                      </p:to>
                                    </p:set>
                                    <p:animEffect transition="in" filter="fade">
                                      <p:cBhvr>
                                        <p:cTn id="37" dur="300"/>
                                        <p:tgtEl>
                                          <p:spTgt spid="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101"/>
          <p:cNvSpPr txBox="1">
            <a:spLocks noGrp="1"/>
          </p:cNvSpPr>
          <p:nvPr>
            <p:ph type="sldNum" sz="quarter" idx="12"/>
          </p:nvPr>
        </p:nvSpPr>
        <p:spPr>
          <a:xfrm>
            <a:off x="0" y="6487728"/>
            <a:ext cx="2844800" cy="365125"/>
          </a:xfrm>
          <a:prstGeom prst="rect">
            <a:avLst/>
          </a:prstGeom>
          <a:noFill/>
          <a:ln>
            <a:noFill/>
          </a:ln>
        </p:spPr>
        <p:txBody>
          <a:bodyPr spcFirstLastPara="1" wrap="square" lIns="121900" tIns="60933" rIns="121900" bIns="60933" anchor="ctr" anchorCtr="0">
            <a:noAutofit/>
          </a:bodyPr>
          <a:lstStyle/>
          <a:p>
            <a:pPr defTabSz="1219170" hangingPunct="1">
              <a:buClr>
                <a:srgbClr val="A5A5A5"/>
              </a:buClr>
              <a:buSzPts val="1000"/>
            </a:pPr>
            <a:fld id="{00000000-1234-1234-1234-123412341234}" type="slidenum">
              <a:rPr lang="en"/>
              <a:pPr defTabSz="1219170" hangingPunct="1">
                <a:buClr>
                  <a:srgbClr val="A5A5A5"/>
                </a:buClr>
                <a:buSzPts val="1000"/>
              </a:pPr>
              <a:t>33</a:t>
            </a:fld>
            <a:endParaRPr/>
          </a:p>
        </p:txBody>
      </p:sp>
      <p:sp>
        <p:nvSpPr>
          <p:cNvPr id="743" name="Google Shape;743;p101"/>
          <p:cNvSpPr txBox="1"/>
          <p:nvPr/>
        </p:nvSpPr>
        <p:spPr>
          <a:xfrm>
            <a:off x="958844" y="442427"/>
            <a:ext cx="10274312" cy="678407"/>
          </a:xfrm>
          <a:prstGeom prst="rect">
            <a:avLst/>
          </a:prstGeom>
          <a:noFill/>
          <a:ln>
            <a:noFill/>
          </a:ln>
        </p:spPr>
        <p:txBody>
          <a:bodyPr spcFirstLastPara="1" wrap="square" lIns="121900" tIns="60933" rIns="121900" bIns="60933" anchor="t" anchorCtr="0">
            <a:noAutofit/>
          </a:bodyPr>
          <a:lstStyle/>
          <a:p>
            <a:pPr algn="ctr" defTabSz="1219170">
              <a:lnSpc>
                <a:spcPct val="85000"/>
              </a:lnSpc>
              <a:buClr>
                <a:srgbClr val="003366"/>
              </a:buClr>
              <a:buSzPts val="2400"/>
            </a:pPr>
            <a:r>
              <a:rPr lang="en-US" sz="4000" dirty="0" err="1">
                <a:solidFill>
                  <a:srgbClr val="34526F"/>
                </a:solidFill>
                <a:latin typeface="Helvetica Neue"/>
                <a:ea typeface="Helvetica Neue"/>
                <a:cs typeface="Helvetica Neue"/>
                <a:sym typeface="Helvetica Neue"/>
              </a:rPr>
              <a:t>Compensación</a:t>
            </a:r>
            <a:r>
              <a:rPr lang="en-US" sz="4000" dirty="0">
                <a:solidFill>
                  <a:srgbClr val="34526F"/>
                </a:solidFill>
                <a:latin typeface="Helvetica Neue"/>
                <a:ea typeface="Helvetica Neue"/>
                <a:cs typeface="Helvetica Neue"/>
                <a:sym typeface="Helvetica Neue"/>
              </a:rPr>
              <a:t> por </a:t>
            </a:r>
            <a:r>
              <a:rPr lang="en-US" sz="4000" dirty="0" err="1">
                <a:solidFill>
                  <a:srgbClr val="34526F"/>
                </a:solidFill>
                <a:latin typeface="Helvetica Neue"/>
                <a:ea typeface="Helvetica Neue"/>
                <a:cs typeface="Helvetica Neue"/>
                <a:sym typeface="Helvetica Neue"/>
              </a:rPr>
              <a:t>inversiones</a:t>
            </a:r>
            <a:endParaRPr lang="en-US" sz="2800" dirty="0">
              <a:latin typeface="Arial"/>
              <a:cs typeface="Arial"/>
              <a:sym typeface="Arial"/>
            </a:endParaRPr>
          </a:p>
        </p:txBody>
      </p:sp>
      <p:cxnSp>
        <p:nvCxnSpPr>
          <p:cNvPr id="744" name="Google Shape;744;p101"/>
          <p:cNvCxnSpPr/>
          <p:nvPr/>
        </p:nvCxnSpPr>
        <p:spPr>
          <a:xfrm>
            <a:off x="996441" y="1239892"/>
            <a:ext cx="10199132" cy="0"/>
          </a:xfrm>
          <a:prstGeom prst="straightConnector1">
            <a:avLst/>
          </a:prstGeom>
          <a:noFill/>
          <a:ln w="9525" cap="flat" cmpd="sng">
            <a:solidFill>
              <a:srgbClr val="34526F"/>
            </a:solidFill>
            <a:prstDash val="solid"/>
            <a:round/>
            <a:headEnd type="none" w="sm" len="sm"/>
            <a:tailEnd type="none" w="sm" len="sm"/>
          </a:ln>
        </p:spPr>
      </p:cxnSp>
      <p:sp>
        <p:nvSpPr>
          <p:cNvPr id="745" name="Google Shape;745;p101"/>
          <p:cNvSpPr txBox="1"/>
          <p:nvPr/>
        </p:nvSpPr>
        <p:spPr>
          <a:xfrm>
            <a:off x="2502696" y="1387709"/>
            <a:ext cx="7186613" cy="876963"/>
          </a:xfrm>
          <a:prstGeom prst="rect">
            <a:avLst/>
          </a:prstGeom>
          <a:noFill/>
          <a:ln>
            <a:noFill/>
          </a:ln>
        </p:spPr>
        <p:txBody>
          <a:bodyPr spcFirstLastPara="1" wrap="square" lIns="121900" tIns="60933" rIns="121900" bIns="60933" anchor="t" anchorCtr="0">
            <a:noAutofit/>
          </a:bodyPr>
          <a:lstStyle/>
          <a:p>
            <a:pPr algn="ctr" defTabSz="1219170" hangingPunct="1">
              <a:lnSpc>
                <a:spcPct val="90000"/>
              </a:lnSpc>
              <a:buClr>
                <a:srgbClr val="003399"/>
              </a:buClr>
              <a:buSzPts val="2000"/>
            </a:pPr>
            <a:r>
              <a:rPr lang="en" sz="2667" b="1" dirty="0" err="1">
                <a:latin typeface="Helvetica Neue"/>
                <a:ea typeface="Helvetica Neue"/>
                <a:cs typeface="Helvetica Neue"/>
                <a:sym typeface="Helvetica Neue"/>
              </a:rPr>
              <a:t>Representamos</a:t>
            </a:r>
            <a:r>
              <a:rPr lang="en" sz="2667" b="1" dirty="0">
                <a:latin typeface="Helvetica Neue"/>
                <a:ea typeface="Helvetica Neue"/>
                <a:cs typeface="Helvetica Neue"/>
                <a:sym typeface="Helvetica Neue"/>
              </a:rPr>
              <a:t> las </a:t>
            </a:r>
            <a:r>
              <a:rPr lang="en" sz="2667" b="1" dirty="0" err="1">
                <a:latin typeface="Helvetica Neue"/>
                <a:ea typeface="Helvetica Neue"/>
                <a:cs typeface="Helvetica Neue"/>
                <a:sym typeface="Helvetica Neue"/>
              </a:rPr>
              <a:t>firmas</a:t>
            </a:r>
            <a:r>
              <a:rPr lang="en" sz="2667" b="1" dirty="0">
                <a:latin typeface="Helvetica Neue"/>
                <a:ea typeface="Helvetica Neue"/>
                <a:cs typeface="Helvetica Neue"/>
                <a:sym typeface="Helvetica Neue"/>
              </a:rPr>
              <a:t> de </a:t>
            </a:r>
            <a:r>
              <a:rPr lang="en" sz="2667" b="1" dirty="0" err="1">
                <a:latin typeface="Helvetica Neue"/>
                <a:ea typeface="Helvetica Neue"/>
                <a:cs typeface="Helvetica Neue"/>
                <a:sym typeface="Helvetica Neue"/>
              </a:rPr>
              <a:t>inversi</a:t>
            </a:r>
            <a:r>
              <a:rPr lang="en-CA" sz="2667" b="1" dirty="0">
                <a:latin typeface="Helvetica Neue"/>
                <a:ea typeface="Helvetica Neue"/>
                <a:cs typeface="Helvetica Neue"/>
                <a:sym typeface="Helvetica Neue"/>
              </a:rPr>
              <a:t>o</a:t>
            </a:r>
            <a:r>
              <a:rPr lang="en" sz="2667" b="1" dirty="0">
                <a:latin typeface="Helvetica Neue"/>
                <a:ea typeface="Helvetica Neue"/>
                <a:cs typeface="Helvetica Neue"/>
                <a:sym typeface="Helvetica Neue"/>
              </a:rPr>
              <a:t>n </a:t>
            </a:r>
            <a:r>
              <a:rPr lang="en" sz="2667" b="1" dirty="0" err="1">
                <a:latin typeface="Helvetica Neue"/>
                <a:ea typeface="Helvetica Neue"/>
                <a:cs typeface="Helvetica Neue"/>
                <a:sym typeface="Helvetica Neue"/>
              </a:rPr>
              <a:t>más</a:t>
            </a:r>
            <a:r>
              <a:rPr lang="en" sz="2667" b="1" dirty="0">
                <a:latin typeface="Helvetica Neue"/>
                <a:ea typeface="Helvetica Neue"/>
                <a:cs typeface="Helvetica Neue"/>
                <a:sym typeface="Helvetica Neue"/>
              </a:rPr>
              <a:t> </a:t>
            </a:r>
            <a:r>
              <a:rPr lang="en" sz="2667" b="1" dirty="0" err="1">
                <a:latin typeface="Helvetica Neue"/>
                <a:ea typeface="Helvetica Neue"/>
                <a:cs typeface="Helvetica Neue"/>
                <a:sym typeface="Helvetica Neue"/>
              </a:rPr>
              <a:t>grandes</a:t>
            </a:r>
            <a:r>
              <a:rPr lang="en" sz="2667" b="1" dirty="0">
                <a:latin typeface="Helvetica Neue"/>
                <a:ea typeface="Helvetica Neue"/>
                <a:cs typeface="Helvetica Neue"/>
                <a:sym typeface="Helvetica Neue"/>
              </a:rPr>
              <a:t> de </a:t>
            </a:r>
            <a:r>
              <a:rPr lang="en" sz="2667" b="1" dirty="0" err="1">
                <a:latin typeface="Helvetica Neue"/>
                <a:ea typeface="Helvetica Neue"/>
                <a:cs typeface="Helvetica Neue"/>
                <a:sym typeface="Helvetica Neue"/>
              </a:rPr>
              <a:t>Norteamérica</a:t>
            </a:r>
            <a:endParaRPr sz="2667" b="1" dirty="0">
              <a:solidFill>
                <a:srgbClr val="E4021D"/>
              </a:solidFill>
              <a:latin typeface="Helvetica Neue"/>
              <a:ea typeface="Helvetica Neue"/>
              <a:cs typeface="Helvetica Neue"/>
              <a:sym typeface="Helvetica Neue"/>
            </a:endParaRPr>
          </a:p>
        </p:txBody>
      </p:sp>
      <p:grpSp>
        <p:nvGrpSpPr>
          <p:cNvPr id="746" name="Google Shape;746;p101"/>
          <p:cNvGrpSpPr/>
          <p:nvPr/>
        </p:nvGrpSpPr>
        <p:grpSpPr>
          <a:xfrm>
            <a:off x="133820" y="4832082"/>
            <a:ext cx="11924365" cy="690911"/>
            <a:chOff x="100364" y="3305744"/>
            <a:chExt cx="8943274" cy="518183"/>
          </a:xfrm>
        </p:grpSpPr>
        <p:sp>
          <p:nvSpPr>
            <p:cNvPr id="747" name="Google Shape;747;p101"/>
            <p:cNvSpPr/>
            <p:nvPr/>
          </p:nvSpPr>
          <p:spPr>
            <a:xfrm rot="-5400000">
              <a:off x="4312913" y="-505346"/>
              <a:ext cx="518183" cy="8140364"/>
            </a:xfrm>
            <a:prstGeom prst="roundRect">
              <a:avLst>
                <a:gd name="adj" fmla="val 5850"/>
              </a:avLst>
            </a:prstGeom>
            <a:solidFill>
              <a:srgbClr val="34526F"/>
            </a:solidFill>
            <a:ln w="38100" cap="flat" cmpd="sng">
              <a:solidFill>
                <a:srgbClr val="34526F"/>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748" name="Google Shape;748;p101"/>
            <p:cNvSpPr txBox="1"/>
            <p:nvPr/>
          </p:nvSpPr>
          <p:spPr>
            <a:xfrm>
              <a:off x="100364" y="3347912"/>
              <a:ext cx="8943274" cy="459794"/>
            </a:xfrm>
            <a:prstGeom prst="rect">
              <a:avLst/>
            </a:prstGeom>
            <a:noFill/>
            <a:ln>
              <a:noFill/>
            </a:ln>
          </p:spPr>
          <p:txBody>
            <a:bodyPr spcFirstLastPara="1" wrap="square" lIns="121900" tIns="60933" rIns="121900" bIns="60933" anchor="t" anchorCtr="0">
              <a:noAutofit/>
            </a:bodyPr>
            <a:lstStyle/>
            <a:p>
              <a:pPr algn="ctr" defTabSz="1219170">
                <a:buClr>
                  <a:srgbClr val="FFFFFF"/>
                </a:buClr>
                <a:buSzPts val="2000"/>
              </a:pPr>
              <a:r>
                <a:rPr lang="en-US" sz="2667" b="1" dirty="0">
                  <a:solidFill>
                    <a:srgbClr val="FFFFFF"/>
                  </a:solidFill>
                  <a:latin typeface="Helvetica Neue"/>
                  <a:ea typeface="Helvetica Neue"/>
                  <a:cs typeface="Helvetica Neue"/>
                  <a:sym typeface="Helvetica Neue"/>
                </a:rPr>
                <a:t>No hay </a:t>
              </a:r>
              <a:r>
                <a:rPr lang="en-US" sz="2667" b="1" dirty="0" err="1">
                  <a:solidFill>
                    <a:srgbClr val="FFFFFF"/>
                  </a:solidFill>
                  <a:latin typeface="Helvetica Neue"/>
                  <a:ea typeface="Helvetica Neue"/>
                  <a:cs typeface="Helvetica Neue"/>
                  <a:sym typeface="Helvetica Neue"/>
                </a:rPr>
                <a:t>límite</a:t>
              </a:r>
              <a:r>
                <a:rPr lang="en-US" sz="2667" b="1" dirty="0">
                  <a:solidFill>
                    <a:srgbClr val="FFFFFF"/>
                  </a:solidFill>
                  <a:latin typeface="Helvetica Neue"/>
                  <a:ea typeface="Helvetica Neue"/>
                  <a:cs typeface="Helvetica Neue"/>
                  <a:sym typeface="Helvetica Neue"/>
                </a:rPr>
                <a:t> para la </a:t>
              </a:r>
              <a:r>
                <a:rPr lang="en-US" sz="2667" b="1" dirty="0" err="1">
                  <a:solidFill>
                    <a:srgbClr val="FFFFFF"/>
                  </a:solidFill>
                  <a:latin typeface="Helvetica Neue"/>
                  <a:ea typeface="Helvetica Neue"/>
                  <a:cs typeface="Helvetica Neue"/>
                  <a:sym typeface="Helvetica Neue"/>
                </a:rPr>
                <a:t>cantidad</a:t>
              </a:r>
              <a:r>
                <a:rPr lang="en-US" sz="2667" b="1" dirty="0">
                  <a:solidFill>
                    <a:srgbClr val="FFFFFF"/>
                  </a:solidFill>
                  <a:latin typeface="Helvetica Neue"/>
                  <a:ea typeface="Helvetica Neue"/>
                  <a:cs typeface="Helvetica Neue"/>
                  <a:sym typeface="Helvetica Neue"/>
                </a:rPr>
                <a:t> de la </a:t>
              </a:r>
              <a:r>
                <a:rPr lang="en-US" sz="2667" b="1" dirty="0" err="1">
                  <a:solidFill>
                    <a:srgbClr val="FFFFFF"/>
                  </a:solidFill>
                  <a:latin typeface="Helvetica Neue"/>
                  <a:ea typeface="Helvetica Neue"/>
                  <a:cs typeface="Helvetica Neue"/>
                  <a:sym typeface="Helvetica Neue"/>
                </a:rPr>
                <a:t>inversión</a:t>
              </a:r>
              <a:endParaRPr lang="en-US" sz="1867" dirty="0">
                <a:latin typeface="Arial"/>
                <a:cs typeface="Arial"/>
                <a:sym typeface="Arial"/>
              </a:endParaRPr>
            </a:p>
          </p:txBody>
        </p:sp>
      </p:grpSp>
      <p:grpSp>
        <p:nvGrpSpPr>
          <p:cNvPr id="749" name="Google Shape;749;p101"/>
          <p:cNvGrpSpPr/>
          <p:nvPr/>
        </p:nvGrpSpPr>
        <p:grpSpPr>
          <a:xfrm>
            <a:off x="669089" y="3897839"/>
            <a:ext cx="10853827" cy="690911"/>
            <a:chOff x="501817" y="2532314"/>
            <a:chExt cx="8140370" cy="518183"/>
          </a:xfrm>
        </p:grpSpPr>
        <p:sp>
          <p:nvSpPr>
            <p:cNvPr id="750" name="Google Shape;750;p101"/>
            <p:cNvSpPr/>
            <p:nvPr/>
          </p:nvSpPr>
          <p:spPr>
            <a:xfrm rot="-5400000">
              <a:off x="4312914" y="-1278775"/>
              <a:ext cx="518183" cy="8140362"/>
            </a:xfrm>
            <a:prstGeom prst="roundRect">
              <a:avLst>
                <a:gd name="adj" fmla="val 5850"/>
              </a:avLst>
            </a:prstGeom>
            <a:solidFill>
              <a:srgbClr val="91B49C"/>
            </a:solidFill>
            <a:ln w="38100" cap="flat" cmpd="sng">
              <a:solidFill>
                <a:srgbClr val="91B49C"/>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751" name="Google Shape;751;p101"/>
            <p:cNvSpPr txBox="1"/>
            <p:nvPr/>
          </p:nvSpPr>
          <p:spPr>
            <a:xfrm>
              <a:off x="501817" y="2581877"/>
              <a:ext cx="8140368" cy="418670"/>
            </a:xfrm>
            <a:prstGeom prst="rect">
              <a:avLst/>
            </a:prstGeom>
            <a:noFill/>
            <a:ln>
              <a:noFill/>
            </a:ln>
          </p:spPr>
          <p:txBody>
            <a:bodyPr spcFirstLastPara="1" wrap="square" lIns="121900" tIns="60933" rIns="121900" bIns="60933" anchor="t" anchorCtr="0">
              <a:noAutofit/>
            </a:bodyPr>
            <a:lstStyle/>
            <a:p>
              <a:pPr algn="ctr" defTabSz="1219170">
                <a:buClr>
                  <a:srgbClr val="FFFFFF"/>
                </a:buClr>
                <a:buSzPts val="2000"/>
              </a:pPr>
              <a:r>
                <a:rPr lang="en" sz="2667" b="1" dirty="0" err="1">
                  <a:solidFill>
                    <a:srgbClr val="FFFFFF"/>
                  </a:solidFill>
                  <a:latin typeface="Helvetica Neue"/>
                  <a:ea typeface="Helvetica Neue"/>
                  <a:cs typeface="Helvetica Neue"/>
                  <a:sym typeface="Helvetica Neue"/>
                </a:rPr>
                <a:t>Compensación</a:t>
              </a:r>
              <a:r>
                <a:rPr lang="en" sz="2667" b="1" dirty="0">
                  <a:solidFill>
                    <a:srgbClr val="FFFFFF"/>
                  </a:solidFill>
                  <a:latin typeface="Helvetica Neue"/>
                  <a:ea typeface="Helvetica Neue"/>
                  <a:cs typeface="Helvetica Neue"/>
                  <a:sym typeface="Helvetica Neue"/>
                </a:rPr>
                <a:t> </a:t>
              </a:r>
              <a:r>
                <a:rPr lang="en" sz="2667" b="1" dirty="0" err="1">
                  <a:solidFill>
                    <a:srgbClr val="FFFFFF"/>
                  </a:solidFill>
                  <a:latin typeface="Helvetica Neue"/>
                  <a:ea typeface="Helvetica Neue"/>
                  <a:cs typeface="Helvetica Neue"/>
                  <a:sym typeface="Helvetica Neue"/>
                </a:rPr>
                <a:t>recurrente</a:t>
              </a:r>
              <a:r>
                <a:rPr lang="en" sz="2667" b="1" dirty="0">
                  <a:solidFill>
                    <a:srgbClr val="FFFFFF"/>
                  </a:solidFill>
                  <a:latin typeface="Helvetica Neue"/>
                  <a:ea typeface="Helvetica Neue"/>
                  <a:cs typeface="Helvetica Neue"/>
                  <a:sym typeface="Helvetica Neue"/>
                </a:rPr>
                <a:t> y </a:t>
              </a:r>
              <a:r>
                <a:rPr lang="en" sz="2667" b="1" dirty="0" err="1">
                  <a:solidFill>
                    <a:srgbClr val="FFFFFF"/>
                  </a:solidFill>
                  <a:latin typeface="Helvetica Neue"/>
                  <a:ea typeface="Helvetica Neue"/>
                  <a:cs typeface="Helvetica Neue"/>
                  <a:sym typeface="Helvetica Neue"/>
                </a:rPr>
                <a:t>repetitiva</a:t>
              </a:r>
              <a:endParaRPr sz="1867" dirty="0">
                <a:latin typeface="Arial"/>
                <a:cs typeface="Arial"/>
                <a:sym typeface="Arial"/>
              </a:endParaRPr>
            </a:p>
          </p:txBody>
        </p:sp>
      </p:grpSp>
      <p:grpSp>
        <p:nvGrpSpPr>
          <p:cNvPr id="752" name="Google Shape;752;p101"/>
          <p:cNvGrpSpPr/>
          <p:nvPr/>
        </p:nvGrpSpPr>
        <p:grpSpPr>
          <a:xfrm>
            <a:off x="484177" y="2963597"/>
            <a:ext cx="11223648" cy="690911"/>
            <a:chOff x="363133" y="1766097"/>
            <a:chExt cx="8417736" cy="518183"/>
          </a:xfrm>
        </p:grpSpPr>
        <p:sp>
          <p:nvSpPr>
            <p:cNvPr id="753" name="Google Shape;753;p101"/>
            <p:cNvSpPr/>
            <p:nvPr/>
          </p:nvSpPr>
          <p:spPr>
            <a:xfrm rot="-5400000">
              <a:off x="4312913" y="-2044993"/>
              <a:ext cx="518183" cy="8140364"/>
            </a:xfrm>
            <a:prstGeom prst="roundRect">
              <a:avLst>
                <a:gd name="adj" fmla="val 5850"/>
              </a:avLst>
            </a:prstGeom>
            <a:solidFill>
              <a:srgbClr val="5B9BA9"/>
            </a:solidFill>
            <a:ln w="38100" cap="flat" cmpd="sng">
              <a:solidFill>
                <a:srgbClr val="5B9BA9"/>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754" name="Google Shape;754;p101"/>
            <p:cNvSpPr txBox="1"/>
            <p:nvPr/>
          </p:nvSpPr>
          <p:spPr>
            <a:xfrm>
              <a:off x="363133" y="1819163"/>
              <a:ext cx="8417736" cy="376010"/>
            </a:xfrm>
            <a:prstGeom prst="rect">
              <a:avLst/>
            </a:prstGeom>
            <a:noFill/>
            <a:ln>
              <a:noFill/>
            </a:ln>
          </p:spPr>
          <p:txBody>
            <a:bodyPr spcFirstLastPara="1" wrap="square" lIns="121900" tIns="60933" rIns="121900" bIns="60933" anchor="t" anchorCtr="0">
              <a:noAutofit/>
            </a:bodyPr>
            <a:lstStyle/>
            <a:p>
              <a:pPr algn="ctr">
                <a:buClr>
                  <a:schemeClr val="lt1"/>
                </a:buClr>
              </a:pPr>
              <a:r>
                <a:rPr lang="en-US" sz="2400" b="1" dirty="0">
                  <a:solidFill>
                    <a:schemeClr val="lt1"/>
                  </a:solidFill>
                </a:rPr>
                <a:t>$68 </a:t>
              </a:r>
              <a:r>
                <a:rPr lang="en-US" sz="2400" b="1" dirty="0" err="1">
                  <a:solidFill>
                    <a:schemeClr val="lt1"/>
                  </a:solidFill>
                </a:rPr>
                <a:t>Trillones</a:t>
              </a:r>
              <a:r>
                <a:rPr lang="en-US" sz="2400" b="1" dirty="0">
                  <a:solidFill>
                    <a:schemeClr val="lt1"/>
                  </a:solidFill>
                </a:rPr>
                <a:t> </a:t>
              </a:r>
              <a:r>
                <a:rPr lang="en-US" sz="2400" b="1" dirty="0" err="1">
                  <a:solidFill>
                    <a:schemeClr val="lt1"/>
                  </a:solidFill>
                </a:rPr>
                <a:t>en</a:t>
              </a:r>
              <a:r>
                <a:rPr lang="en-US" sz="2400" b="1" dirty="0">
                  <a:solidFill>
                    <a:schemeClr val="lt1"/>
                  </a:solidFill>
                </a:rPr>
                <a:t> </a:t>
              </a:r>
              <a:r>
                <a:rPr lang="en-US" sz="2400" b="1" dirty="0" err="1">
                  <a:solidFill>
                    <a:schemeClr val="lt1"/>
                  </a:solidFill>
                </a:rPr>
                <a:t>inversiones</a:t>
              </a:r>
              <a:r>
                <a:rPr lang="en-US" sz="2400" b="1" dirty="0">
                  <a:solidFill>
                    <a:schemeClr val="lt1"/>
                  </a:solidFill>
                </a:rPr>
                <a:t> </a:t>
              </a:r>
              <a:endParaRPr lang="en-US" sz="2400" dirty="0"/>
            </a:p>
          </p:txBody>
        </p:sp>
      </p:grpSp>
      <p:grpSp>
        <p:nvGrpSpPr>
          <p:cNvPr id="755" name="Google Shape;755;p101"/>
          <p:cNvGrpSpPr/>
          <p:nvPr/>
        </p:nvGrpSpPr>
        <p:grpSpPr>
          <a:xfrm>
            <a:off x="133820" y="5766325"/>
            <a:ext cx="11924365" cy="690911"/>
            <a:chOff x="100364" y="3305744"/>
            <a:chExt cx="8943274" cy="518183"/>
          </a:xfrm>
        </p:grpSpPr>
        <p:sp>
          <p:nvSpPr>
            <p:cNvPr id="756" name="Google Shape;756;p101"/>
            <p:cNvSpPr/>
            <p:nvPr/>
          </p:nvSpPr>
          <p:spPr>
            <a:xfrm rot="-5400000">
              <a:off x="4312913" y="-505346"/>
              <a:ext cx="518183" cy="8140364"/>
            </a:xfrm>
            <a:prstGeom prst="roundRect">
              <a:avLst>
                <a:gd name="adj" fmla="val 5850"/>
              </a:avLst>
            </a:prstGeom>
            <a:solidFill>
              <a:srgbClr val="7F7F7F"/>
            </a:solidFill>
            <a:ln w="38100" cap="flat" cmpd="sng">
              <a:solidFill>
                <a:srgbClr val="7F7F7F"/>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757" name="Google Shape;757;p101"/>
            <p:cNvSpPr txBox="1"/>
            <p:nvPr/>
          </p:nvSpPr>
          <p:spPr>
            <a:xfrm>
              <a:off x="100364" y="3347912"/>
              <a:ext cx="8943274" cy="459794"/>
            </a:xfrm>
            <a:prstGeom prst="rect">
              <a:avLst/>
            </a:prstGeom>
            <a:noFill/>
            <a:ln>
              <a:noFill/>
            </a:ln>
          </p:spPr>
          <p:txBody>
            <a:bodyPr spcFirstLastPara="1" wrap="square" lIns="121900" tIns="60933" rIns="121900" bIns="60933" anchor="t" anchorCtr="0">
              <a:noAutofit/>
            </a:bodyPr>
            <a:lstStyle/>
            <a:p>
              <a:pPr algn="ctr" defTabSz="1219170" hangingPunct="1">
                <a:buClr>
                  <a:srgbClr val="FFFFFF"/>
                </a:buClr>
                <a:buSzPts val="2000"/>
              </a:pPr>
              <a:r>
                <a:rPr lang="en" sz="2667" b="1" dirty="0" err="1">
                  <a:solidFill>
                    <a:srgbClr val="FFFFFF"/>
                  </a:solidFill>
                  <a:latin typeface="Helvetica Neue"/>
                  <a:ea typeface="Helvetica Neue"/>
                  <a:cs typeface="Helvetica Neue"/>
                  <a:sym typeface="Helvetica Neue"/>
                </a:rPr>
                <a:t>Aplicaciones</a:t>
              </a:r>
              <a:r>
                <a:rPr lang="en" sz="2667" b="1" dirty="0">
                  <a:solidFill>
                    <a:srgbClr val="FFFFFF"/>
                  </a:solidFill>
                  <a:latin typeface="Helvetica Neue"/>
                  <a:ea typeface="Helvetica Neue"/>
                  <a:cs typeface="Helvetica Neue"/>
                  <a:sym typeface="Helvetica Neue"/>
                </a:rPr>
                <a:t> online y por Zoom</a:t>
              </a:r>
              <a:endParaRPr sz="1867" dirty="0">
                <a:latin typeface="Arial"/>
                <a:cs typeface="Arial"/>
                <a:sym typeface="Arial"/>
              </a:endParaRPr>
            </a:p>
          </p:txBody>
        </p:sp>
      </p:grpSp>
      <p:sp>
        <p:nvSpPr>
          <p:cNvPr id="758" name="Google Shape;758;p101"/>
          <p:cNvSpPr txBox="1"/>
          <p:nvPr/>
        </p:nvSpPr>
        <p:spPr>
          <a:xfrm>
            <a:off x="2091756" y="1869585"/>
            <a:ext cx="5197317" cy="448041"/>
          </a:xfrm>
          <a:prstGeom prst="rect">
            <a:avLst/>
          </a:prstGeom>
          <a:noFill/>
          <a:ln>
            <a:noFill/>
          </a:ln>
        </p:spPr>
        <p:txBody>
          <a:bodyPr spcFirstLastPara="1" wrap="square" lIns="121900" tIns="60933" rIns="121900" bIns="60933" anchor="t" anchorCtr="0">
            <a:noAutofit/>
          </a:bodyPr>
          <a:lstStyle/>
          <a:p>
            <a:pPr defTabSz="1219170" hangingPunct="1">
              <a:lnSpc>
                <a:spcPct val="50000"/>
              </a:lnSpc>
              <a:buClr>
                <a:srgbClr val="003399"/>
              </a:buClr>
              <a:buSzPts val="2000"/>
            </a:pPr>
            <a:endParaRPr sz="2667" b="1">
              <a:solidFill>
                <a:srgbClr val="E4021D"/>
              </a:solidFill>
              <a:latin typeface="Helvetica Neue"/>
              <a:ea typeface="Helvetica Neue"/>
              <a:cs typeface="Helvetica Neue"/>
              <a:sym typeface="Helvetica Neue"/>
            </a:endParaRPr>
          </a:p>
        </p:txBody>
      </p:sp>
      <p:sp>
        <p:nvSpPr>
          <p:cNvPr id="759" name="Google Shape;759;p101"/>
          <p:cNvSpPr txBox="1"/>
          <p:nvPr/>
        </p:nvSpPr>
        <p:spPr>
          <a:xfrm>
            <a:off x="0" y="2264680"/>
            <a:ext cx="12192000" cy="440393"/>
          </a:xfrm>
          <a:prstGeom prst="rect">
            <a:avLst/>
          </a:prstGeom>
          <a:noFill/>
          <a:ln>
            <a:noFill/>
          </a:ln>
        </p:spPr>
        <p:txBody>
          <a:bodyPr spcFirstLastPara="1" wrap="square" lIns="121900" tIns="60933" rIns="121900" bIns="60933" anchor="t" anchorCtr="0">
            <a:noAutofit/>
          </a:bodyPr>
          <a:lstStyle/>
          <a:p>
            <a:pPr algn="ctr" defTabSz="1219170" hangingPunct="1">
              <a:lnSpc>
                <a:spcPct val="90000"/>
              </a:lnSpc>
              <a:buClr>
                <a:srgbClr val="003399"/>
              </a:buClr>
              <a:buSzPts val="2000"/>
            </a:pPr>
            <a:endParaRPr sz="1867" dirty="0">
              <a:latin typeface="Arial"/>
              <a:cs typeface="Arial"/>
              <a:sym typeface="Arial"/>
            </a:endParaRPr>
          </a:p>
        </p:txBody>
      </p:sp>
    </p:spTree>
    <p:extLst>
      <p:ext uri="{BB962C8B-B14F-4D97-AF65-F5344CB8AC3E}">
        <p14:creationId xmlns:p14="http://schemas.microsoft.com/office/powerpoint/2010/main" val="16760774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43"/>
                                        </p:tgtEl>
                                        <p:attrNameLst>
                                          <p:attrName>style.visibility</p:attrName>
                                        </p:attrNameLst>
                                      </p:cBhvr>
                                      <p:to>
                                        <p:strVal val="visible"/>
                                      </p:to>
                                    </p:set>
                                    <p:animEffect transition="in" filter="fade">
                                      <p:cBhvr>
                                        <p:cTn id="7" dur="400"/>
                                        <p:tgtEl>
                                          <p:spTgt spid="743"/>
                                        </p:tgtEl>
                                      </p:cBhvr>
                                    </p:animEffect>
                                  </p:childTnLst>
                                </p:cTn>
                              </p:par>
                              <p:par>
                                <p:cTn id="8" presetID="10" presetClass="entr" presetSubtype="0" fill="hold" nodeType="withEffect">
                                  <p:stCondLst>
                                    <p:cond delay="0"/>
                                  </p:stCondLst>
                                  <p:childTnLst>
                                    <p:set>
                                      <p:cBhvr>
                                        <p:cTn id="9" dur="1" fill="hold">
                                          <p:stCondLst>
                                            <p:cond delay="0"/>
                                          </p:stCondLst>
                                        </p:cTn>
                                        <p:tgtEl>
                                          <p:spTgt spid="744"/>
                                        </p:tgtEl>
                                        <p:attrNameLst>
                                          <p:attrName>style.visibility</p:attrName>
                                        </p:attrNameLst>
                                      </p:cBhvr>
                                      <p:to>
                                        <p:strVal val="visible"/>
                                      </p:to>
                                    </p:set>
                                    <p:animEffect transition="in" filter="fade">
                                      <p:cBhvr>
                                        <p:cTn id="10" dur="700"/>
                                        <p:tgtEl>
                                          <p:spTgt spid="744"/>
                                        </p:tgtEl>
                                      </p:cBhvr>
                                    </p:animEffect>
                                  </p:childTnLst>
                                </p:cTn>
                              </p:par>
                            </p:childTnLst>
                          </p:cTn>
                        </p:par>
                        <p:par>
                          <p:cTn id="11" fill="hold">
                            <p:stCondLst>
                              <p:cond delay="700"/>
                            </p:stCondLst>
                            <p:childTnLst>
                              <p:par>
                                <p:cTn id="12" presetID="10" presetClass="entr" presetSubtype="0" fill="hold" nodeType="afterEffect">
                                  <p:stCondLst>
                                    <p:cond delay="0"/>
                                  </p:stCondLst>
                                  <p:childTnLst>
                                    <p:set>
                                      <p:cBhvr>
                                        <p:cTn id="13" dur="1" fill="hold">
                                          <p:stCondLst>
                                            <p:cond delay="0"/>
                                          </p:stCondLst>
                                        </p:cTn>
                                        <p:tgtEl>
                                          <p:spTgt spid="745"/>
                                        </p:tgtEl>
                                        <p:attrNameLst>
                                          <p:attrName>style.visibility</p:attrName>
                                        </p:attrNameLst>
                                      </p:cBhvr>
                                      <p:to>
                                        <p:strVal val="visible"/>
                                      </p:to>
                                    </p:set>
                                    <p:animEffect transition="in" filter="fade">
                                      <p:cBhvr>
                                        <p:cTn id="14" dur="300"/>
                                        <p:tgtEl>
                                          <p:spTgt spid="745"/>
                                        </p:tgtEl>
                                      </p:cBhvr>
                                    </p:animEffect>
                                  </p:childTnLst>
                                </p:cTn>
                              </p:par>
                              <p:par>
                                <p:cTn id="15" presetID="10" presetClass="entr" presetSubtype="0" fill="hold" nodeType="withEffect">
                                  <p:stCondLst>
                                    <p:cond delay="0"/>
                                  </p:stCondLst>
                                  <p:childTnLst>
                                    <p:set>
                                      <p:cBhvr>
                                        <p:cTn id="16" dur="1" fill="hold">
                                          <p:stCondLst>
                                            <p:cond delay="0"/>
                                          </p:stCondLst>
                                        </p:cTn>
                                        <p:tgtEl>
                                          <p:spTgt spid="758"/>
                                        </p:tgtEl>
                                        <p:attrNameLst>
                                          <p:attrName>style.visibility</p:attrName>
                                        </p:attrNameLst>
                                      </p:cBhvr>
                                      <p:to>
                                        <p:strVal val="visible"/>
                                      </p:to>
                                    </p:set>
                                    <p:animEffect transition="in" filter="fade">
                                      <p:cBhvr>
                                        <p:cTn id="17" dur="300"/>
                                        <p:tgtEl>
                                          <p:spTgt spid="75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59"/>
                                        </p:tgtEl>
                                        <p:attrNameLst>
                                          <p:attrName>style.visibility</p:attrName>
                                        </p:attrNameLst>
                                      </p:cBhvr>
                                      <p:to>
                                        <p:strVal val="visible"/>
                                      </p:to>
                                    </p:set>
                                    <p:animEffect transition="in" filter="fade">
                                      <p:cBhvr>
                                        <p:cTn id="22" dur="300"/>
                                        <p:tgtEl>
                                          <p:spTgt spid="75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52"/>
                                        </p:tgtEl>
                                        <p:attrNameLst>
                                          <p:attrName>style.visibility</p:attrName>
                                        </p:attrNameLst>
                                      </p:cBhvr>
                                      <p:to>
                                        <p:strVal val="visible"/>
                                      </p:to>
                                    </p:set>
                                    <p:animEffect transition="in" filter="fade">
                                      <p:cBhvr>
                                        <p:cTn id="27" dur="300"/>
                                        <p:tgtEl>
                                          <p:spTgt spid="75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49"/>
                                        </p:tgtEl>
                                        <p:attrNameLst>
                                          <p:attrName>style.visibility</p:attrName>
                                        </p:attrNameLst>
                                      </p:cBhvr>
                                      <p:to>
                                        <p:strVal val="visible"/>
                                      </p:to>
                                    </p:set>
                                    <p:animEffect transition="in" filter="fade">
                                      <p:cBhvr>
                                        <p:cTn id="32" dur="300"/>
                                        <p:tgtEl>
                                          <p:spTgt spid="74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46"/>
                                        </p:tgtEl>
                                        <p:attrNameLst>
                                          <p:attrName>style.visibility</p:attrName>
                                        </p:attrNameLst>
                                      </p:cBhvr>
                                      <p:to>
                                        <p:strVal val="visible"/>
                                      </p:to>
                                    </p:set>
                                    <p:animEffect transition="in" filter="fade">
                                      <p:cBhvr>
                                        <p:cTn id="37" dur="300"/>
                                        <p:tgtEl>
                                          <p:spTgt spid="74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55"/>
                                        </p:tgtEl>
                                        <p:attrNameLst>
                                          <p:attrName>style.visibility</p:attrName>
                                        </p:attrNameLst>
                                      </p:cBhvr>
                                      <p:to>
                                        <p:strVal val="visible"/>
                                      </p:to>
                                    </p:set>
                                    <p:animEffect transition="in" filter="fade">
                                      <p:cBhvr>
                                        <p:cTn id="42" dur="300"/>
                                        <p:tgtEl>
                                          <p:spTgt spid="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101"/>
          <p:cNvSpPr txBox="1">
            <a:spLocks noGrp="1"/>
          </p:cNvSpPr>
          <p:nvPr>
            <p:ph type="sldNum" sz="quarter" idx="12"/>
          </p:nvPr>
        </p:nvSpPr>
        <p:spPr>
          <a:xfrm>
            <a:off x="0" y="6487728"/>
            <a:ext cx="2844800" cy="365125"/>
          </a:xfrm>
          <a:prstGeom prst="rect">
            <a:avLst/>
          </a:prstGeom>
          <a:noFill/>
          <a:ln>
            <a:noFill/>
          </a:ln>
        </p:spPr>
        <p:txBody>
          <a:bodyPr spcFirstLastPara="1" wrap="square" lIns="121900" tIns="60933" rIns="121900" bIns="60933" anchor="ctr" anchorCtr="0">
            <a:noAutofit/>
          </a:bodyPr>
          <a:lstStyle/>
          <a:p>
            <a:pPr defTabSz="1219170" hangingPunct="1">
              <a:buClr>
                <a:srgbClr val="A5A5A5"/>
              </a:buClr>
              <a:buSzPts val="1000"/>
            </a:pPr>
            <a:fld id="{00000000-1234-1234-1234-123412341234}" type="slidenum">
              <a:rPr lang="en"/>
              <a:pPr defTabSz="1219170" hangingPunct="1">
                <a:buClr>
                  <a:srgbClr val="A5A5A5"/>
                </a:buClr>
                <a:buSzPts val="1000"/>
              </a:pPr>
              <a:t>34</a:t>
            </a:fld>
            <a:endParaRPr/>
          </a:p>
        </p:txBody>
      </p:sp>
      <p:sp>
        <p:nvSpPr>
          <p:cNvPr id="743" name="Google Shape;743;p101"/>
          <p:cNvSpPr txBox="1"/>
          <p:nvPr/>
        </p:nvSpPr>
        <p:spPr>
          <a:xfrm>
            <a:off x="958844" y="442427"/>
            <a:ext cx="10274312" cy="678407"/>
          </a:xfrm>
          <a:prstGeom prst="rect">
            <a:avLst/>
          </a:prstGeom>
          <a:noFill/>
          <a:ln>
            <a:noFill/>
          </a:ln>
        </p:spPr>
        <p:txBody>
          <a:bodyPr spcFirstLastPara="1" wrap="square" lIns="121900" tIns="60933" rIns="121900" bIns="60933" anchor="t" anchorCtr="0">
            <a:noAutofit/>
          </a:bodyPr>
          <a:lstStyle/>
          <a:p>
            <a:pPr algn="ctr" defTabSz="1219170">
              <a:lnSpc>
                <a:spcPct val="85000"/>
              </a:lnSpc>
              <a:buClr>
                <a:srgbClr val="003366"/>
              </a:buClr>
              <a:buSzPts val="2400"/>
            </a:pPr>
            <a:r>
              <a:rPr lang="en-US" sz="4000" dirty="0" err="1">
                <a:solidFill>
                  <a:srgbClr val="34526F"/>
                </a:solidFill>
                <a:latin typeface="Helvetica Neue"/>
                <a:ea typeface="Helvetica Neue"/>
                <a:cs typeface="Helvetica Neue"/>
                <a:sym typeface="Helvetica Neue"/>
              </a:rPr>
              <a:t>Compensación</a:t>
            </a:r>
            <a:r>
              <a:rPr lang="en-US" sz="4000" dirty="0">
                <a:solidFill>
                  <a:srgbClr val="34526F"/>
                </a:solidFill>
                <a:latin typeface="Helvetica Neue"/>
                <a:ea typeface="Helvetica Neue"/>
                <a:cs typeface="Helvetica Neue"/>
                <a:sym typeface="Helvetica Neue"/>
              </a:rPr>
              <a:t> </a:t>
            </a:r>
            <a:r>
              <a:rPr lang="en-US" sz="4000" dirty="0" err="1">
                <a:solidFill>
                  <a:srgbClr val="34526F"/>
                </a:solidFill>
                <a:latin typeface="Helvetica Neue"/>
                <a:ea typeface="Helvetica Neue"/>
                <a:cs typeface="Helvetica Neue"/>
                <a:sym typeface="Helvetica Neue"/>
              </a:rPr>
              <a:t>en</a:t>
            </a:r>
            <a:r>
              <a:rPr lang="en-US" sz="4000" dirty="0">
                <a:solidFill>
                  <a:srgbClr val="34526F"/>
                </a:solidFill>
                <a:latin typeface="Helvetica Neue"/>
                <a:ea typeface="Helvetica Neue"/>
                <a:cs typeface="Helvetica Neue"/>
                <a:sym typeface="Helvetica Neue"/>
              </a:rPr>
              <a:t> </a:t>
            </a:r>
            <a:r>
              <a:rPr lang="en-US" sz="4000" dirty="0" err="1">
                <a:solidFill>
                  <a:srgbClr val="34526F"/>
                </a:solidFill>
                <a:latin typeface="Helvetica Neue"/>
                <a:ea typeface="Helvetica Neue"/>
                <a:cs typeface="Helvetica Neue"/>
                <a:sym typeface="Helvetica Neue"/>
              </a:rPr>
              <a:t>inversiones</a:t>
            </a:r>
            <a:endParaRPr lang="en-US" sz="2800" dirty="0">
              <a:latin typeface="Arial"/>
              <a:cs typeface="Arial"/>
              <a:sym typeface="Arial"/>
            </a:endParaRPr>
          </a:p>
        </p:txBody>
      </p:sp>
      <p:cxnSp>
        <p:nvCxnSpPr>
          <p:cNvPr id="744" name="Google Shape;744;p101"/>
          <p:cNvCxnSpPr/>
          <p:nvPr/>
        </p:nvCxnSpPr>
        <p:spPr>
          <a:xfrm>
            <a:off x="996441" y="1239892"/>
            <a:ext cx="10199132" cy="0"/>
          </a:xfrm>
          <a:prstGeom prst="straightConnector1">
            <a:avLst/>
          </a:prstGeom>
          <a:noFill/>
          <a:ln w="9525" cap="flat" cmpd="sng">
            <a:solidFill>
              <a:srgbClr val="34526F"/>
            </a:solidFill>
            <a:prstDash val="solid"/>
            <a:round/>
            <a:headEnd type="none" w="sm" len="sm"/>
            <a:tailEnd type="none" w="sm" len="sm"/>
          </a:ln>
        </p:spPr>
      </p:cxnSp>
      <p:sp>
        <p:nvSpPr>
          <p:cNvPr id="745" name="Google Shape;745;p101"/>
          <p:cNvSpPr txBox="1"/>
          <p:nvPr/>
        </p:nvSpPr>
        <p:spPr>
          <a:xfrm>
            <a:off x="2502696" y="1387709"/>
            <a:ext cx="7186613" cy="876963"/>
          </a:xfrm>
          <a:prstGeom prst="rect">
            <a:avLst/>
          </a:prstGeom>
          <a:noFill/>
          <a:ln>
            <a:noFill/>
          </a:ln>
        </p:spPr>
        <p:txBody>
          <a:bodyPr spcFirstLastPara="1" wrap="square" lIns="121900" tIns="60933" rIns="121900" bIns="60933" anchor="t" anchorCtr="0">
            <a:noAutofit/>
          </a:bodyPr>
          <a:lstStyle/>
          <a:p>
            <a:pPr algn="ctr" defTabSz="1219170" hangingPunct="1">
              <a:lnSpc>
                <a:spcPct val="90000"/>
              </a:lnSpc>
              <a:buClr>
                <a:srgbClr val="003399"/>
              </a:buClr>
              <a:buSzPts val="2000"/>
            </a:pPr>
            <a:r>
              <a:rPr lang="en" sz="2667" b="1" dirty="0">
                <a:latin typeface="Helvetica Neue"/>
                <a:ea typeface="Helvetica Neue"/>
                <a:cs typeface="Helvetica Neue"/>
                <a:sym typeface="Helvetica Neue"/>
              </a:rPr>
              <a:t>Lo que </a:t>
            </a:r>
            <a:r>
              <a:rPr lang="en" sz="2667" b="1" dirty="0" err="1">
                <a:latin typeface="Helvetica Neue"/>
                <a:ea typeface="Helvetica Neue"/>
                <a:cs typeface="Helvetica Neue"/>
                <a:sym typeface="Helvetica Neue"/>
              </a:rPr>
              <a:t>tú</a:t>
            </a:r>
            <a:r>
              <a:rPr lang="en" sz="2667" b="1" dirty="0">
                <a:latin typeface="Helvetica Neue"/>
                <a:ea typeface="Helvetica Neue"/>
                <a:cs typeface="Helvetica Neue"/>
                <a:sym typeface="Helvetica Neue"/>
              </a:rPr>
              <a:t> </a:t>
            </a:r>
            <a:r>
              <a:rPr lang="en" sz="2667" b="1" dirty="0" err="1">
                <a:latin typeface="Helvetica Neue"/>
                <a:ea typeface="Helvetica Neue"/>
                <a:cs typeface="Helvetica Neue"/>
                <a:sym typeface="Helvetica Neue"/>
              </a:rPr>
              <a:t>ganarías</a:t>
            </a:r>
            <a:endParaRPr sz="2667" b="1" dirty="0">
              <a:solidFill>
                <a:srgbClr val="E4021D"/>
              </a:solidFill>
              <a:latin typeface="Helvetica Neue"/>
              <a:ea typeface="Helvetica Neue"/>
              <a:cs typeface="Helvetica Neue"/>
              <a:sym typeface="Helvetica Neue"/>
            </a:endParaRPr>
          </a:p>
        </p:txBody>
      </p:sp>
      <p:grpSp>
        <p:nvGrpSpPr>
          <p:cNvPr id="746" name="Google Shape;746;p101"/>
          <p:cNvGrpSpPr/>
          <p:nvPr/>
        </p:nvGrpSpPr>
        <p:grpSpPr>
          <a:xfrm>
            <a:off x="133820" y="4832082"/>
            <a:ext cx="11924365" cy="690911"/>
            <a:chOff x="100364" y="3305744"/>
            <a:chExt cx="8943274" cy="518183"/>
          </a:xfrm>
        </p:grpSpPr>
        <p:sp>
          <p:nvSpPr>
            <p:cNvPr id="747" name="Google Shape;747;p101"/>
            <p:cNvSpPr/>
            <p:nvPr/>
          </p:nvSpPr>
          <p:spPr>
            <a:xfrm rot="-5400000">
              <a:off x="4312913" y="-505346"/>
              <a:ext cx="518183" cy="8140364"/>
            </a:xfrm>
            <a:prstGeom prst="roundRect">
              <a:avLst>
                <a:gd name="adj" fmla="val 5850"/>
              </a:avLst>
            </a:prstGeom>
            <a:solidFill>
              <a:srgbClr val="34526F"/>
            </a:solidFill>
            <a:ln w="38100" cap="flat" cmpd="sng">
              <a:solidFill>
                <a:srgbClr val="34526F"/>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748" name="Google Shape;748;p101"/>
            <p:cNvSpPr txBox="1"/>
            <p:nvPr/>
          </p:nvSpPr>
          <p:spPr>
            <a:xfrm>
              <a:off x="100364" y="3347912"/>
              <a:ext cx="8943274" cy="459794"/>
            </a:xfrm>
            <a:prstGeom prst="rect">
              <a:avLst/>
            </a:prstGeom>
            <a:noFill/>
            <a:ln>
              <a:noFill/>
            </a:ln>
          </p:spPr>
          <p:txBody>
            <a:bodyPr spcFirstLastPara="1" wrap="square" lIns="121900" tIns="60933" rIns="121900" bIns="60933" anchor="t" anchorCtr="0">
              <a:noAutofit/>
            </a:bodyPr>
            <a:lstStyle/>
            <a:p>
              <a:pPr algn="ctr" defTabSz="1219170">
                <a:buClr>
                  <a:srgbClr val="FFFFFF"/>
                </a:buClr>
                <a:buSzPts val="1800"/>
              </a:pPr>
              <a:r>
                <a:rPr lang="en-US" sz="2400" b="1" dirty="0">
                  <a:solidFill>
                    <a:srgbClr val="FFFFFF"/>
                  </a:solidFill>
                  <a:latin typeface="Helvetica Neue"/>
                  <a:ea typeface="Helvetica Neue"/>
                  <a:cs typeface="Helvetica Neue"/>
                  <a:sym typeface="Helvetica Neue"/>
                </a:rPr>
                <a:t>No </a:t>
              </a:r>
              <a:r>
                <a:rPr lang="en-US" sz="2400" b="1" dirty="0" err="1">
                  <a:solidFill>
                    <a:srgbClr val="FFFFFF"/>
                  </a:solidFill>
                  <a:latin typeface="Helvetica Neue"/>
                  <a:ea typeface="Helvetica Neue"/>
                  <a:cs typeface="Helvetica Neue"/>
                  <a:sym typeface="Helvetica Neue"/>
                </a:rPr>
                <a:t>incluye</a:t>
              </a:r>
              <a:r>
                <a:rPr lang="en-US" sz="2400" b="1" dirty="0">
                  <a:solidFill>
                    <a:srgbClr val="FFFFFF"/>
                  </a:solidFill>
                  <a:latin typeface="Helvetica Neue"/>
                  <a:ea typeface="Helvetica Neue"/>
                  <a:cs typeface="Helvetica Neue"/>
                  <a:sym typeface="Helvetica Neue"/>
                </a:rPr>
                <a:t> </a:t>
              </a:r>
              <a:r>
                <a:rPr lang="en-US" sz="2400" b="1" dirty="0" err="1">
                  <a:solidFill>
                    <a:srgbClr val="FFFFFF"/>
                  </a:solidFill>
                  <a:latin typeface="Helvetica Neue"/>
                  <a:ea typeface="Helvetica Neue"/>
                  <a:cs typeface="Helvetica Neue"/>
                  <a:sym typeface="Helvetica Neue"/>
                </a:rPr>
                <a:t>inversiones</a:t>
              </a:r>
              <a:r>
                <a:rPr lang="en-US" sz="2400" b="1" dirty="0">
                  <a:solidFill>
                    <a:srgbClr val="FFFFFF"/>
                  </a:solidFill>
                  <a:latin typeface="Helvetica Neue"/>
                  <a:ea typeface="Helvetica Neue"/>
                  <a:cs typeface="Helvetica Neue"/>
                  <a:sym typeface="Helvetica Neue"/>
                </a:rPr>
                <a:t> residuals, </a:t>
              </a:r>
              <a:r>
                <a:rPr lang="en-US" sz="2400" b="1" dirty="0" err="1">
                  <a:solidFill>
                    <a:srgbClr val="FFFFFF"/>
                  </a:solidFill>
                  <a:latin typeface="Helvetica Neue"/>
                  <a:ea typeface="Helvetica Neue"/>
                  <a:cs typeface="Helvetica Neue"/>
                  <a:sym typeface="Helvetica Neue"/>
                </a:rPr>
                <a:t>recurrentes</a:t>
              </a:r>
              <a:r>
                <a:rPr lang="en-US" sz="2400" b="1" dirty="0">
                  <a:solidFill>
                    <a:srgbClr val="FFFFFF"/>
                  </a:solidFill>
                  <a:latin typeface="Helvetica Neue"/>
                  <a:ea typeface="Helvetica Neue"/>
                  <a:cs typeface="Helvetica Neue"/>
                  <a:sym typeface="Helvetica Neue"/>
                </a:rPr>
                <a:t> o que se </a:t>
              </a:r>
              <a:r>
                <a:rPr lang="en-US" sz="2400" b="1" dirty="0" err="1">
                  <a:solidFill>
                    <a:srgbClr val="FFFFFF"/>
                  </a:solidFill>
                  <a:latin typeface="Helvetica Neue"/>
                  <a:ea typeface="Helvetica Neue"/>
                  <a:cs typeface="Helvetica Neue"/>
                  <a:sym typeface="Helvetica Neue"/>
                </a:rPr>
                <a:t>repiten</a:t>
              </a:r>
              <a:endParaRPr lang="en-US" sz="2000" dirty="0">
                <a:latin typeface="Arial"/>
                <a:cs typeface="Arial"/>
                <a:sym typeface="Arial"/>
              </a:endParaRPr>
            </a:p>
          </p:txBody>
        </p:sp>
      </p:grpSp>
      <p:grpSp>
        <p:nvGrpSpPr>
          <p:cNvPr id="749" name="Google Shape;749;p101"/>
          <p:cNvGrpSpPr/>
          <p:nvPr/>
        </p:nvGrpSpPr>
        <p:grpSpPr>
          <a:xfrm>
            <a:off x="669089" y="3897839"/>
            <a:ext cx="10853827" cy="690911"/>
            <a:chOff x="501817" y="2532314"/>
            <a:chExt cx="8140370" cy="518183"/>
          </a:xfrm>
        </p:grpSpPr>
        <p:sp>
          <p:nvSpPr>
            <p:cNvPr id="750" name="Google Shape;750;p101"/>
            <p:cNvSpPr/>
            <p:nvPr/>
          </p:nvSpPr>
          <p:spPr>
            <a:xfrm rot="-5400000">
              <a:off x="4312914" y="-1278775"/>
              <a:ext cx="518183" cy="8140362"/>
            </a:xfrm>
            <a:prstGeom prst="roundRect">
              <a:avLst>
                <a:gd name="adj" fmla="val 5850"/>
              </a:avLst>
            </a:prstGeom>
            <a:solidFill>
              <a:srgbClr val="91B49C"/>
            </a:solidFill>
            <a:ln w="38100" cap="flat" cmpd="sng">
              <a:solidFill>
                <a:srgbClr val="91B49C"/>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751" name="Google Shape;751;p101"/>
            <p:cNvSpPr txBox="1"/>
            <p:nvPr/>
          </p:nvSpPr>
          <p:spPr>
            <a:xfrm>
              <a:off x="501817" y="2581877"/>
              <a:ext cx="8140368" cy="418670"/>
            </a:xfrm>
            <a:prstGeom prst="rect">
              <a:avLst/>
            </a:prstGeom>
            <a:noFill/>
            <a:ln>
              <a:noFill/>
            </a:ln>
          </p:spPr>
          <p:txBody>
            <a:bodyPr spcFirstLastPara="1" wrap="square" lIns="121900" tIns="60933" rIns="121900" bIns="60933" anchor="t" anchorCtr="0">
              <a:noAutofit/>
            </a:bodyPr>
            <a:lstStyle/>
            <a:p>
              <a:pPr algn="ctr">
                <a:buClr>
                  <a:schemeClr val="lt1"/>
                </a:buClr>
                <a:buSzPts val="1600"/>
              </a:pPr>
              <a:r>
                <a:rPr lang="en-US" sz="2400" b="1" dirty="0" err="1">
                  <a:solidFill>
                    <a:schemeClr val="lt1"/>
                  </a:solidFill>
                  <a:latin typeface="Helvetica Neue"/>
                  <a:ea typeface="Helvetica Neue"/>
                  <a:cs typeface="Helvetica Neue"/>
                  <a:sym typeface="Helvetica Neue"/>
                </a:rPr>
                <a:t>Ingreso</a:t>
              </a:r>
              <a:r>
                <a:rPr lang="en-US" sz="2400" b="1" dirty="0">
                  <a:solidFill>
                    <a:schemeClr val="lt1"/>
                  </a:solidFill>
                  <a:latin typeface="Helvetica Neue"/>
                  <a:ea typeface="Helvetica Neue"/>
                  <a:cs typeface="Helvetica Neue"/>
                  <a:sym typeface="Helvetica Neue"/>
                </a:rPr>
                <a:t> </a:t>
              </a:r>
              <a:r>
                <a:rPr lang="en-US" sz="2400" b="1" dirty="0" err="1">
                  <a:solidFill>
                    <a:schemeClr val="lt1"/>
                  </a:solidFill>
                  <a:latin typeface="Helvetica Neue"/>
                  <a:ea typeface="Helvetica Neue"/>
                  <a:cs typeface="Helvetica Neue"/>
                  <a:sym typeface="Helvetica Neue"/>
                </a:rPr>
                <a:t>anual</a:t>
              </a:r>
              <a:r>
                <a:rPr lang="en-US" sz="2400" b="1" dirty="0">
                  <a:solidFill>
                    <a:schemeClr val="lt1"/>
                  </a:solidFill>
                  <a:latin typeface="Helvetica Neue"/>
                  <a:ea typeface="Helvetica Neue"/>
                  <a:cs typeface="Helvetica Neue"/>
                  <a:sym typeface="Helvetica Neue"/>
                </a:rPr>
                <a:t> $53,550 </a:t>
              </a:r>
              <a:endParaRPr lang="en-US" sz="2400" dirty="0"/>
            </a:p>
          </p:txBody>
        </p:sp>
      </p:grpSp>
      <p:grpSp>
        <p:nvGrpSpPr>
          <p:cNvPr id="752" name="Google Shape;752;p101"/>
          <p:cNvGrpSpPr/>
          <p:nvPr/>
        </p:nvGrpSpPr>
        <p:grpSpPr>
          <a:xfrm>
            <a:off x="484177" y="2963597"/>
            <a:ext cx="11223648" cy="690911"/>
            <a:chOff x="363133" y="1766097"/>
            <a:chExt cx="8417736" cy="518183"/>
          </a:xfrm>
        </p:grpSpPr>
        <p:sp>
          <p:nvSpPr>
            <p:cNvPr id="753" name="Google Shape;753;p101"/>
            <p:cNvSpPr/>
            <p:nvPr/>
          </p:nvSpPr>
          <p:spPr>
            <a:xfrm rot="-5400000">
              <a:off x="4312913" y="-2044993"/>
              <a:ext cx="518183" cy="8140364"/>
            </a:xfrm>
            <a:prstGeom prst="roundRect">
              <a:avLst>
                <a:gd name="adj" fmla="val 5850"/>
              </a:avLst>
            </a:prstGeom>
            <a:solidFill>
              <a:srgbClr val="5B9BA9"/>
            </a:solidFill>
            <a:ln w="38100" cap="flat" cmpd="sng">
              <a:solidFill>
                <a:srgbClr val="5B9BA9"/>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754" name="Google Shape;754;p101"/>
            <p:cNvSpPr txBox="1"/>
            <p:nvPr/>
          </p:nvSpPr>
          <p:spPr>
            <a:xfrm>
              <a:off x="363133" y="1819163"/>
              <a:ext cx="8417736" cy="376010"/>
            </a:xfrm>
            <a:prstGeom prst="rect">
              <a:avLst/>
            </a:prstGeom>
            <a:noFill/>
            <a:ln>
              <a:noFill/>
            </a:ln>
          </p:spPr>
          <p:txBody>
            <a:bodyPr spcFirstLastPara="1" wrap="square" lIns="121900" tIns="60933" rIns="121900" bIns="60933" anchor="t" anchorCtr="0">
              <a:noAutofit/>
            </a:bodyPr>
            <a:lstStyle/>
            <a:p>
              <a:pPr algn="ctr">
                <a:buClr>
                  <a:schemeClr val="lt1"/>
                </a:buClr>
              </a:pPr>
              <a:r>
                <a:rPr lang="en-US" sz="2800" b="1" dirty="0" err="1">
                  <a:solidFill>
                    <a:schemeClr val="lt1"/>
                  </a:solidFill>
                </a:rPr>
                <a:t>Trasladando</a:t>
              </a:r>
              <a:r>
                <a:rPr lang="en-US" sz="2800" b="1" dirty="0">
                  <a:solidFill>
                    <a:schemeClr val="lt1"/>
                  </a:solidFill>
                </a:rPr>
                <a:t> $300,000 al </a:t>
              </a:r>
              <a:r>
                <a:rPr lang="en-US" sz="2800" b="1" dirty="0" err="1">
                  <a:solidFill>
                    <a:schemeClr val="lt1"/>
                  </a:solidFill>
                </a:rPr>
                <a:t>mes</a:t>
              </a:r>
              <a:r>
                <a:rPr lang="en-US" sz="2800" b="1" dirty="0">
                  <a:solidFill>
                    <a:schemeClr val="lt1"/>
                  </a:solidFill>
                </a:rPr>
                <a:t> </a:t>
              </a:r>
              <a:r>
                <a:rPr lang="en-US" sz="2800" b="1" dirty="0" err="1">
                  <a:solidFill>
                    <a:schemeClr val="lt1"/>
                  </a:solidFill>
                </a:rPr>
                <a:t>como</a:t>
              </a:r>
              <a:r>
                <a:rPr lang="en-US" sz="2800" b="1" dirty="0">
                  <a:solidFill>
                    <a:schemeClr val="lt1"/>
                  </a:solidFill>
                </a:rPr>
                <a:t> Regional Leader </a:t>
              </a:r>
              <a:endParaRPr lang="en-US" sz="2800" dirty="0"/>
            </a:p>
          </p:txBody>
        </p:sp>
      </p:grpSp>
      <p:grpSp>
        <p:nvGrpSpPr>
          <p:cNvPr id="755" name="Google Shape;755;p101"/>
          <p:cNvGrpSpPr/>
          <p:nvPr/>
        </p:nvGrpSpPr>
        <p:grpSpPr>
          <a:xfrm>
            <a:off x="133820" y="5766325"/>
            <a:ext cx="11924365" cy="690911"/>
            <a:chOff x="100364" y="3305744"/>
            <a:chExt cx="8943274" cy="518183"/>
          </a:xfrm>
        </p:grpSpPr>
        <p:sp>
          <p:nvSpPr>
            <p:cNvPr id="756" name="Google Shape;756;p101"/>
            <p:cNvSpPr/>
            <p:nvPr/>
          </p:nvSpPr>
          <p:spPr>
            <a:xfrm rot="-5400000">
              <a:off x="4312913" y="-505346"/>
              <a:ext cx="518183" cy="8140364"/>
            </a:xfrm>
            <a:prstGeom prst="roundRect">
              <a:avLst>
                <a:gd name="adj" fmla="val 5850"/>
              </a:avLst>
            </a:prstGeom>
            <a:solidFill>
              <a:srgbClr val="7F7F7F"/>
            </a:solidFill>
            <a:ln w="38100" cap="flat" cmpd="sng">
              <a:solidFill>
                <a:srgbClr val="7F7F7F"/>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757" name="Google Shape;757;p101"/>
            <p:cNvSpPr txBox="1"/>
            <p:nvPr/>
          </p:nvSpPr>
          <p:spPr>
            <a:xfrm>
              <a:off x="100364" y="3347912"/>
              <a:ext cx="8943274" cy="459794"/>
            </a:xfrm>
            <a:prstGeom prst="rect">
              <a:avLst/>
            </a:prstGeom>
            <a:noFill/>
            <a:ln>
              <a:noFill/>
            </a:ln>
          </p:spPr>
          <p:txBody>
            <a:bodyPr spcFirstLastPara="1" wrap="square" lIns="121900" tIns="60933" rIns="121900" bIns="60933" anchor="t" anchorCtr="0">
              <a:noAutofit/>
            </a:bodyPr>
            <a:lstStyle/>
            <a:p>
              <a:pPr algn="ctr" defTabSz="1219170" hangingPunct="1">
                <a:buClr>
                  <a:srgbClr val="FFFFFF"/>
                </a:buClr>
                <a:buSzPts val="2000"/>
              </a:pPr>
              <a:r>
                <a:rPr lang="en" sz="2667" b="1" dirty="0" err="1">
                  <a:solidFill>
                    <a:srgbClr val="FFFFFF"/>
                  </a:solidFill>
                  <a:latin typeface="Helvetica Neue"/>
                  <a:ea typeface="Helvetica Neue"/>
                  <a:cs typeface="Helvetica Neue"/>
                  <a:sym typeface="Helvetica Neue"/>
                </a:rPr>
                <a:t>Aplicaciones</a:t>
              </a:r>
              <a:r>
                <a:rPr lang="en" sz="2667" b="1" dirty="0">
                  <a:solidFill>
                    <a:srgbClr val="FFFFFF"/>
                  </a:solidFill>
                  <a:latin typeface="Helvetica Neue"/>
                  <a:ea typeface="Helvetica Neue"/>
                  <a:cs typeface="Helvetica Neue"/>
                  <a:sym typeface="Helvetica Neue"/>
                </a:rPr>
                <a:t> online por Zoom</a:t>
              </a:r>
              <a:endParaRPr sz="1867" dirty="0">
                <a:latin typeface="Arial"/>
                <a:cs typeface="Arial"/>
                <a:sym typeface="Arial"/>
              </a:endParaRPr>
            </a:p>
          </p:txBody>
        </p:sp>
      </p:grpSp>
      <p:sp>
        <p:nvSpPr>
          <p:cNvPr id="758" name="Google Shape;758;p101"/>
          <p:cNvSpPr txBox="1"/>
          <p:nvPr/>
        </p:nvSpPr>
        <p:spPr>
          <a:xfrm>
            <a:off x="2091756" y="1869585"/>
            <a:ext cx="5197317" cy="448041"/>
          </a:xfrm>
          <a:prstGeom prst="rect">
            <a:avLst/>
          </a:prstGeom>
          <a:noFill/>
          <a:ln>
            <a:noFill/>
          </a:ln>
        </p:spPr>
        <p:txBody>
          <a:bodyPr spcFirstLastPara="1" wrap="square" lIns="121900" tIns="60933" rIns="121900" bIns="60933" anchor="t" anchorCtr="0">
            <a:noAutofit/>
          </a:bodyPr>
          <a:lstStyle/>
          <a:p>
            <a:pPr defTabSz="1219170" hangingPunct="1">
              <a:lnSpc>
                <a:spcPct val="50000"/>
              </a:lnSpc>
              <a:buClr>
                <a:srgbClr val="003399"/>
              </a:buClr>
              <a:buSzPts val="2000"/>
            </a:pPr>
            <a:endParaRPr sz="2667" b="1">
              <a:solidFill>
                <a:srgbClr val="E4021D"/>
              </a:solidFill>
              <a:latin typeface="Helvetica Neue"/>
              <a:ea typeface="Helvetica Neue"/>
              <a:cs typeface="Helvetica Neue"/>
              <a:sym typeface="Helvetica Neue"/>
            </a:endParaRPr>
          </a:p>
        </p:txBody>
      </p:sp>
      <p:sp>
        <p:nvSpPr>
          <p:cNvPr id="759" name="Google Shape;759;p101"/>
          <p:cNvSpPr txBox="1"/>
          <p:nvPr/>
        </p:nvSpPr>
        <p:spPr>
          <a:xfrm>
            <a:off x="0" y="2264680"/>
            <a:ext cx="12192000" cy="440393"/>
          </a:xfrm>
          <a:prstGeom prst="rect">
            <a:avLst/>
          </a:prstGeom>
          <a:noFill/>
          <a:ln>
            <a:noFill/>
          </a:ln>
        </p:spPr>
        <p:txBody>
          <a:bodyPr spcFirstLastPara="1" wrap="square" lIns="121900" tIns="60933" rIns="121900" bIns="60933" anchor="t" anchorCtr="0">
            <a:noAutofit/>
          </a:bodyPr>
          <a:lstStyle/>
          <a:p>
            <a:pPr algn="ctr" defTabSz="1219170" hangingPunct="1">
              <a:lnSpc>
                <a:spcPct val="90000"/>
              </a:lnSpc>
              <a:buClr>
                <a:srgbClr val="003399"/>
              </a:buClr>
              <a:buSzPts val="2000"/>
            </a:pPr>
            <a:endParaRPr sz="1867" dirty="0">
              <a:latin typeface="Arial"/>
              <a:cs typeface="Arial"/>
              <a:sym typeface="Arial"/>
            </a:endParaRPr>
          </a:p>
        </p:txBody>
      </p:sp>
    </p:spTree>
    <p:extLst>
      <p:ext uri="{BB962C8B-B14F-4D97-AF65-F5344CB8AC3E}">
        <p14:creationId xmlns:p14="http://schemas.microsoft.com/office/powerpoint/2010/main" val="36054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43"/>
                                        </p:tgtEl>
                                        <p:attrNameLst>
                                          <p:attrName>style.visibility</p:attrName>
                                        </p:attrNameLst>
                                      </p:cBhvr>
                                      <p:to>
                                        <p:strVal val="visible"/>
                                      </p:to>
                                    </p:set>
                                    <p:animEffect transition="in" filter="fade">
                                      <p:cBhvr>
                                        <p:cTn id="7" dur="400"/>
                                        <p:tgtEl>
                                          <p:spTgt spid="743"/>
                                        </p:tgtEl>
                                      </p:cBhvr>
                                    </p:animEffect>
                                  </p:childTnLst>
                                </p:cTn>
                              </p:par>
                              <p:par>
                                <p:cTn id="8" presetID="10" presetClass="entr" presetSubtype="0" fill="hold" nodeType="withEffect">
                                  <p:stCondLst>
                                    <p:cond delay="0"/>
                                  </p:stCondLst>
                                  <p:childTnLst>
                                    <p:set>
                                      <p:cBhvr>
                                        <p:cTn id="9" dur="1" fill="hold">
                                          <p:stCondLst>
                                            <p:cond delay="0"/>
                                          </p:stCondLst>
                                        </p:cTn>
                                        <p:tgtEl>
                                          <p:spTgt spid="744"/>
                                        </p:tgtEl>
                                        <p:attrNameLst>
                                          <p:attrName>style.visibility</p:attrName>
                                        </p:attrNameLst>
                                      </p:cBhvr>
                                      <p:to>
                                        <p:strVal val="visible"/>
                                      </p:to>
                                    </p:set>
                                    <p:animEffect transition="in" filter="fade">
                                      <p:cBhvr>
                                        <p:cTn id="10" dur="700"/>
                                        <p:tgtEl>
                                          <p:spTgt spid="744"/>
                                        </p:tgtEl>
                                      </p:cBhvr>
                                    </p:animEffect>
                                  </p:childTnLst>
                                </p:cTn>
                              </p:par>
                            </p:childTnLst>
                          </p:cTn>
                        </p:par>
                        <p:par>
                          <p:cTn id="11" fill="hold">
                            <p:stCondLst>
                              <p:cond delay="700"/>
                            </p:stCondLst>
                            <p:childTnLst>
                              <p:par>
                                <p:cTn id="12" presetID="10" presetClass="entr" presetSubtype="0" fill="hold" nodeType="afterEffect">
                                  <p:stCondLst>
                                    <p:cond delay="0"/>
                                  </p:stCondLst>
                                  <p:childTnLst>
                                    <p:set>
                                      <p:cBhvr>
                                        <p:cTn id="13" dur="1" fill="hold">
                                          <p:stCondLst>
                                            <p:cond delay="0"/>
                                          </p:stCondLst>
                                        </p:cTn>
                                        <p:tgtEl>
                                          <p:spTgt spid="745"/>
                                        </p:tgtEl>
                                        <p:attrNameLst>
                                          <p:attrName>style.visibility</p:attrName>
                                        </p:attrNameLst>
                                      </p:cBhvr>
                                      <p:to>
                                        <p:strVal val="visible"/>
                                      </p:to>
                                    </p:set>
                                    <p:animEffect transition="in" filter="fade">
                                      <p:cBhvr>
                                        <p:cTn id="14" dur="300"/>
                                        <p:tgtEl>
                                          <p:spTgt spid="745"/>
                                        </p:tgtEl>
                                      </p:cBhvr>
                                    </p:animEffect>
                                  </p:childTnLst>
                                </p:cTn>
                              </p:par>
                              <p:par>
                                <p:cTn id="15" presetID="10" presetClass="entr" presetSubtype="0" fill="hold" nodeType="withEffect">
                                  <p:stCondLst>
                                    <p:cond delay="0"/>
                                  </p:stCondLst>
                                  <p:childTnLst>
                                    <p:set>
                                      <p:cBhvr>
                                        <p:cTn id="16" dur="1" fill="hold">
                                          <p:stCondLst>
                                            <p:cond delay="0"/>
                                          </p:stCondLst>
                                        </p:cTn>
                                        <p:tgtEl>
                                          <p:spTgt spid="758"/>
                                        </p:tgtEl>
                                        <p:attrNameLst>
                                          <p:attrName>style.visibility</p:attrName>
                                        </p:attrNameLst>
                                      </p:cBhvr>
                                      <p:to>
                                        <p:strVal val="visible"/>
                                      </p:to>
                                    </p:set>
                                    <p:animEffect transition="in" filter="fade">
                                      <p:cBhvr>
                                        <p:cTn id="17" dur="300"/>
                                        <p:tgtEl>
                                          <p:spTgt spid="75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59"/>
                                        </p:tgtEl>
                                        <p:attrNameLst>
                                          <p:attrName>style.visibility</p:attrName>
                                        </p:attrNameLst>
                                      </p:cBhvr>
                                      <p:to>
                                        <p:strVal val="visible"/>
                                      </p:to>
                                    </p:set>
                                    <p:animEffect transition="in" filter="fade">
                                      <p:cBhvr>
                                        <p:cTn id="22" dur="300"/>
                                        <p:tgtEl>
                                          <p:spTgt spid="75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52"/>
                                        </p:tgtEl>
                                        <p:attrNameLst>
                                          <p:attrName>style.visibility</p:attrName>
                                        </p:attrNameLst>
                                      </p:cBhvr>
                                      <p:to>
                                        <p:strVal val="visible"/>
                                      </p:to>
                                    </p:set>
                                    <p:animEffect transition="in" filter="fade">
                                      <p:cBhvr>
                                        <p:cTn id="27" dur="300"/>
                                        <p:tgtEl>
                                          <p:spTgt spid="75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49"/>
                                        </p:tgtEl>
                                        <p:attrNameLst>
                                          <p:attrName>style.visibility</p:attrName>
                                        </p:attrNameLst>
                                      </p:cBhvr>
                                      <p:to>
                                        <p:strVal val="visible"/>
                                      </p:to>
                                    </p:set>
                                    <p:animEffect transition="in" filter="fade">
                                      <p:cBhvr>
                                        <p:cTn id="32" dur="300"/>
                                        <p:tgtEl>
                                          <p:spTgt spid="74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46"/>
                                        </p:tgtEl>
                                        <p:attrNameLst>
                                          <p:attrName>style.visibility</p:attrName>
                                        </p:attrNameLst>
                                      </p:cBhvr>
                                      <p:to>
                                        <p:strVal val="visible"/>
                                      </p:to>
                                    </p:set>
                                    <p:animEffect transition="in" filter="fade">
                                      <p:cBhvr>
                                        <p:cTn id="37" dur="300"/>
                                        <p:tgtEl>
                                          <p:spTgt spid="74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55"/>
                                        </p:tgtEl>
                                        <p:attrNameLst>
                                          <p:attrName>style.visibility</p:attrName>
                                        </p:attrNameLst>
                                      </p:cBhvr>
                                      <p:to>
                                        <p:strVal val="visible"/>
                                      </p:to>
                                    </p:set>
                                    <p:animEffect transition="in" filter="fade">
                                      <p:cBhvr>
                                        <p:cTn id="42" dur="300"/>
                                        <p:tgtEl>
                                          <p:spTgt spid="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4529881-3E33-8A40-80AF-F9AC08DC3DCF}"/>
              </a:ext>
            </a:extLst>
          </p:cNvPr>
          <p:cNvSpPr>
            <a:spLocks noGrp="1"/>
          </p:cNvSpPr>
          <p:nvPr>
            <p:ph type="title"/>
          </p:nvPr>
        </p:nvSpPr>
        <p:spPr>
          <a:xfrm>
            <a:off x="6094105" y="802955"/>
            <a:ext cx="4977976" cy="1454051"/>
          </a:xfrm>
        </p:spPr>
        <p:txBody>
          <a:bodyPr>
            <a:normAutofit/>
          </a:bodyPr>
          <a:lstStyle/>
          <a:p>
            <a:r>
              <a:rPr lang="en-US" sz="3100" b="1" dirty="0">
                <a:solidFill>
                  <a:srgbClr val="000000"/>
                </a:solidFill>
              </a:rPr>
              <a:t>Libertad </a:t>
            </a:r>
            <a:r>
              <a:rPr lang="en-US" sz="3100" b="1" dirty="0" err="1">
                <a:solidFill>
                  <a:srgbClr val="000000"/>
                </a:solidFill>
              </a:rPr>
              <a:t>llega</a:t>
            </a:r>
            <a:r>
              <a:rPr lang="en-US" sz="3100" b="1" dirty="0">
                <a:solidFill>
                  <a:srgbClr val="000000"/>
                </a:solidFill>
              </a:rPr>
              <a:t> con </a:t>
            </a:r>
            <a:r>
              <a:rPr lang="en-US" sz="3100" b="1" dirty="0" err="1">
                <a:solidFill>
                  <a:srgbClr val="000000"/>
                </a:solidFill>
              </a:rPr>
              <a:t>ingreso</a:t>
            </a:r>
            <a:r>
              <a:rPr lang="en-US" sz="3100" b="1" dirty="0">
                <a:solidFill>
                  <a:srgbClr val="000000"/>
                </a:solidFill>
              </a:rPr>
              <a:t> residual y </a:t>
            </a:r>
            <a:r>
              <a:rPr lang="en-US" sz="3100" b="1" dirty="0" err="1">
                <a:solidFill>
                  <a:srgbClr val="000000"/>
                </a:solidFill>
              </a:rPr>
              <a:t>recurrente</a:t>
            </a:r>
            <a:endParaRPr lang="en-US" sz="3100" b="1" dirty="0">
              <a:solidFill>
                <a:srgbClr val="000000"/>
              </a:solidFill>
            </a:endParaRPr>
          </a:p>
        </p:txBody>
      </p:sp>
      <p:sp>
        <p:nvSpPr>
          <p:cNvPr id="32"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5" name="Graphic 24" descr="Dollar">
            <a:extLst>
              <a:ext uri="{FF2B5EF4-FFF2-40B4-BE49-F238E27FC236}">
                <a16:creationId xmlns:a16="http://schemas.microsoft.com/office/drawing/2014/main" id="{62726295-2F91-4A44-BCC6-0BA49053FC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D62CC5DA-B896-AB4B-8271-80F02C3EB8F6}"/>
              </a:ext>
            </a:extLst>
          </p:cNvPr>
          <p:cNvSpPr>
            <a:spLocks noGrp="1"/>
          </p:cNvSpPr>
          <p:nvPr>
            <p:ph idx="1"/>
          </p:nvPr>
        </p:nvSpPr>
        <p:spPr>
          <a:xfrm>
            <a:off x="6090574" y="2421682"/>
            <a:ext cx="4977578" cy="3639289"/>
          </a:xfrm>
        </p:spPr>
        <p:txBody>
          <a:bodyPr anchor="ctr">
            <a:normAutofit/>
          </a:bodyPr>
          <a:lstStyle/>
          <a:p>
            <a:r>
              <a:rPr lang="en-US" sz="2400" dirty="0">
                <a:solidFill>
                  <a:srgbClr val="000000"/>
                </a:solidFill>
              </a:rPr>
              <a:t>Tú </a:t>
            </a:r>
            <a:r>
              <a:rPr lang="en-US" sz="2400" dirty="0" err="1">
                <a:solidFill>
                  <a:srgbClr val="000000"/>
                </a:solidFill>
              </a:rPr>
              <a:t>ganas</a:t>
            </a:r>
            <a:r>
              <a:rPr lang="en-US" sz="2400" dirty="0">
                <a:solidFill>
                  <a:srgbClr val="000000"/>
                </a:solidFill>
              </a:rPr>
              <a:t> </a:t>
            </a:r>
            <a:r>
              <a:rPr lang="en-US" sz="2400" dirty="0" err="1">
                <a:solidFill>
                  <a:srgbClr val="000000"/>
                </a:solidFill>
              </a:rPr>
              <a:t>libertad</a:t>
            </a:r>
            <a:r>
              <a:rPr lang="en-US" sz="2400" dirty="0">
                <a:solidFill>
                  <a:srgbClr val="000000"/>
                </a:solidFill>
              </a:rPr>
              <a:t> </a:t>
            </a:r>
            <a:r>
              <a:rPr lang="en-US" sz="2400" dirty="0" err="1">
                <a:solidFill>
                  <a:srgbClr val="000000"/>
                </a:solidFill>
              </a:rPr>
              <a:t>cuando</a:t>
            </a:r>
            <a:r>
              <a:rPr lang="en-US" sz="2400" dirty="0">
                <a:solidFill>
                  <a:srgbClr val="000000"/>
                </a:solidFill>
              </a:rPr>
              <a:t> </a:t>
            </a:r>
            <a:r>
              <a:rPr lang="en-US" sz="2400" dirty="0" err="1">
                <a:solidFill>
                  <a:srgbClr val="000000"/>
                </a:solidFill>
              </a:rPr>
              <a:t>tienes</a:t>
            </a:r>
            <a:r>
              <a:rPr lang="en-US" sz="2400" dirty="0">
                <a:solidFill>
                  <a:srgbClr val="000000"/>
                </a:solidFill>
              </a:rPr>
              <a:t> ambos “</a:t>
            </a:r>
            <a:r>
              <a:rPr lang="en-US" sz="2400" dirty="0" err="1">
                <a:solidFill>
                  <a:srgbClr val="000000"/>
                </a:solidFill>
              </a:rPr>
              <a:t>dinero</a:t>
            </a:r>
            <a:r>
              <a:rPr lang="en-US" sz="2400" dirty="0">
                <a:solidFill>
                  <a:srgbClr val="000000"/>
                </a:solidFill>
              </a:rPr>
              <a:t> y </a:t>
            </a:r>
            <a:r>
              <a:rPr lang="en-US" sz="2400" dirty="0" err="1">
                <a:solidFill>
                  <a:srgbClr val="000000"/>
                </a:solidFill>
              </a:rPr>
              <a:t>tiempo</a:t>
            </a:r>
            <a:r>
              <a:rPr lang="en-US" sz="2400" dirty="0">
                <a:solidFill>
                  <a:srgbClr val="000000"/>
                </a:solidFill>
              </a:rPr>
              <a:t>”</a:t>
            </a:r>
          </a:p>
          <a:p>
            <a:r>
              <a:rPr lang="en-US" sz="2400" dirty="0" err="1">
                <a:solidFill>
                  <a:srgbClr val="000000"/>
                </a:solidFill>
              </a:rPr>
              <a:t>Liberta</a:t>
            </a:r>
            <a:r>
              <a:rPr lang="en-US" sz="2400" dirty="0">
                <a:solidFill>
                  <a:srgbClr val="000000"/>
                </a:solidFill>
              </a:rPr>
              <a:t> de </a:t>
            </a:r>
            <a:r>
              <a:rPr lang="en-US" sz="2400" dirty="0" err="1">
                <a:solidFill>
                  <a:srgbClr val="000000"/>
                </a:solidFill>
              </a:rPr>
              <a:t>dinero</a:t>
            </a:r>
            <a:r>
              <a:rPr lang="en-US" sz="2400" dirty="0">
                <a:solidFill>
                  <a:srgbClr val="000000"/>
                </a:solidFill>
              </a:rPr>
              <a:t> es </a:t>
            </a:r>
            <a:r>
              <a:rPr lang="en-US" sz="2400" dirty="0" err="1">
                <a:solidFill>
                  <a:srgbClr val="000000"/>
                </a:solidFill>
              </a:rPr>
              <a:t>recurrente</a:t>
            </a:r>
            <a:r>
              <a:rPr lang="en-US" sz="2400" dirty="0">
                <a:solidFill>
                  <a:srgbClr val="000000"/>
                </a:solidFill>
              </a:rPr>
              <a:t> “</a:t>
            </a:r>
            <a:r>
              <a:rPr lang="en-US" sz="2400" dirty="0" err="1">
                <a:solidFill>
                  <a:srgbClr val="000000"/>
                </a:solidFill>
              </a:rPr>
              <a:t>Dinero</a:t>
            </a:r>
            <a:r>
              <a:rPr lang="en-US" sz="2400" dirty="0">
                <a:solidFill>
                  <a:srgbClr val="000000"/>
                </a:solidFill>
              </a:rPr>
              <a:t> no </a:t>
            </a:r>
            <a:r>
              <a:rPr lang="en-US" sz="2400" dirty="0" err="1">
                <a:solidFill>
                  <a:srgbClr val="000000"/>
                </a:solidFill>
              </a:rPr>
              <a:t>haciendo</a:t>
            </a:r>
            <a:r>
              <a:rPr lang="en-US" sz="2400" dirty="0">
                <a:solidFill>
                  <a:srgbClr val="000000"/>
                </a:solidFill>
              </a:rPr>
              <a:t> nada”</a:t>
            </a:r>
          </a:p>
          <a:p>
            <a:r>
              <a:rPr lang="en-US" sz="2400" dirty="0">
                <a:solidFill>
                  <a:srgbClr val="000000"/>
                </a:solidFill>
              </a:rPr>
              <a:t>Libertad </a:t>
            </a:r>
            <a:r>
              <a:rPr lang="en-US" sz="2400" dirty="0" err="1">
                <a:solidFill>
                  <a:srgbClr val="000000"/>
                </a:solidFill>
              </a:rPr>
              <a:t>viene</a:t>
            </a:r>
            <a:r>
              <a:rPr lang="en-US" sz="2400" dirty="0">
                <a:solidFill>
                  <a:srgbClr val="000000"/>
                </a:solidFill>
              </a:rPr>
              <a:t> </a:t>
            </a:r>
            <a:r>
              <a:rPr lang="en-US" sz="2400" dirty="0" err="1">
                <a:solidFill>
                  <a:srgbClr val="000000"/>
                </a:solidFill>
              </a:rPr>
              <a:t>desde</a:t>
            </a:r>
            <a:r>
              <a:rPr lang="en-US" sz="2400" dirty="0">
                <a:solidFill>
                  <a:srgbClr val="000000"/>
                </a:solidFill>
              </a:rPr>
              <a:t> “</a:t>
            </a:r>
            <a:r>
              <a:rPr lang="en-US" sz="2400" dirty="0" err="1">
                <a:solidFill>
                  <a:srgbClr val="000000"/>
                </a:solidFill>
              </a:rPr>
              <a:t>Dinero</a:t>
            </a:r>
            <a:r>
              <a:rPr lang="en-US" sz="2400" dirty="0">
                <a:solidFill>
                  <a:srgbClr val="000000"/>
                </a:solidFill>
              </a:rPr>
              <a:t> </a:t>
            </a:r>
            <a:r>
              <a:rPr lang="en-US" sz="2400" dirty="0" err="1">
                <a:solidFill>
                  <a:srgbClr val="000000"/>
                </a:solidFill>
              </a:rPr>
              <a:t>trabajando</a:t>
            </a:r>
            <a:r>
              <a:rPr lang="en-US" sz="2400" dirty="0">
                <a:solidFill>
                  <a:srgbClr val="000000"/>
                </a:solidFill>
              </a:rPr>
              <a:t> para </a:t>
            </a:r>
            <a:r>
              <a:rPr lang="en-US" sz="2400" dirty="0" err="1">
                <a:solidFill>
                  <a:srgbClr val="000000"/>
                </a:solidFill>
              </a:rPr>
              <a:t>ti</a:t>
            </a:r>
            <a:r>
              <a:rPr lang="en-US" sz="2400" dirty="0">
                <a:solidFill>
                  <a:srgbClr val="000000"/>
                </a:solidFill>
              </a:rPr>
              <a:t> y </a:t>
            </a:r>
            <a:r>
              <a:rPr lang="en-US" sz="2400" dirty="0" err="1">
                <a:solidFill>
                  <a:srgbClr val="000000"/>
                </a:solidFill>
              </a:rPr>
              <a:t>gente</a:t>
            </a:r>
            <a:r>
              <a:rPr lang="en-US" sz="2400" dirty="0">
                <a:solidFill>
                  <a:srgbClr val="000000"/>
                </a:solidFill>
              </a:rPr>
              <a:t> </a:t>
            </a:r>
            <a:r>
              <a:rPr lang="en-US" sz="2400" dirty="0" err="1">
                <a:solidFill>
                  <a:srgbClr val="000000"/>
                </a:solidFill>
              </a:rPr>
              <a:t>haciendo</a:t>
            </a:r>
            <a:r>
              <a:rPr lang="en-US" sz="2400" dirty="0">
                <a:solidFill>
                  <a:srgbClr val="000000"/>
                </a:solidFill>
              </a:rPr>
              <a:t> </a:t>
            </a:r>
            <a:r>
              <a:rPr lang="en-US" sz="2400" dirty="0" err="1">
                <a:solidFill>
                  <a:srgbClr val="000000"/>
                </a:solidFill>
              </a:rPr>
              <a:t>dinero</a:t>
            </a:r>
            <a:r>
              <a:rPr lang="en-US" sz="2400" dirty="0">
                <a:solidFill>
                  <a:srgbClr val="000000"/>
                </a:solidFill>
              </a:rPr>
              <a:t> </a:t>
            </a:r>
            <a:r>
              <a:rPr lang="en-US" sz="2400" dirty="0" err="1">
                <a:solidFill>
                  <a:srgbClr val="000000"/>
                </a:solidFill>
              </a:rPr>
              <a:t>en</a:t>
            </a:r>
            <a:r>
              <a:rPr lang="en-US" sz="2400" dirty="0">
                <a:solidFill>
                  <a:srgbClr val="000000"/>
                </a:solidFill>
              </a:rPr>
              <a:t> </a:t>
            </a:r>
            <a:r>
              <a:rPr lang="en-US" sz="2400" dirty="0" err="1">
                <a:solidFill>
                  <a:srgbClr val="000000"/>
                </a:solidFill>
              </a:rPr>
              <a:t>tu</a:t>
            </a:r>
            <a:r>
              <a:rPr lang="en-US" sz="2400" dirty="0">
                <a:solidFill>
                  <a:srgbClr val="000000"/>
                </a:solidFill>
              </a:rPr>
              <a:t> </a:t>
            </a:r>
            <a:r>
              <a:rPr lang="en-US" sz="2400" dirty="0" err="1">
                <a:solidFill>
                  <a:srgbClr val="000000"/>
                </a:solidFill>
              </a:rPr>
              <a:t>equipo</a:t>
            </a:r>
            <a:r>
              <a:rPr lang="en-US" sz="2400" dirty="0">
                <a:solidFill>
                  <a:srgbClr val="000000"/>
                </a:solidFill>
              </a:rPr>
              <a:t>”</a:t>
            </a:r>
          </a:p>
          <a:p>
            <a:r>
              <a:rPr lang="en-US" altLang="en-US" sz="2400" dirty="0" err="1">
                <a:solidFill>
                  <a:srgbClr val="000000"/>
                </a:solidFill>
              </a:rPr>
              <a:t>Tienes</a:t>
            </a:r>
            <a:r>
              <a:rPr lang="en-US" altLang="en-US" sz="2400" dirty="0">
                <a:solidFill>
                  <a:srgbClr val="000000"/>
                </a:solidFill>
              </a:rPr>
              <a:t> un plan?</a:t>
            </a:r>
          </a:p>
          <a:p>
            <a:pPr marL="0" indent="0">
              <a:buNone/>
            </a:pPr>
            <a:endParaRPr lang="en-US" sz="2000" dirty="0">
              <a:solidFill>
                <a:srgbClr val="000000"/>
              </a:solidFill>
            </a:endParaRPr>
          </a:p>
        </p:txBody>
      </p:sp>
    </p:spTree>
    <p:extLst>
      <p:ext uri="{BB962C8B-B14F-4D97-AF65-F5344CB8AC3E}">
        <p14:creationId xmlns:p14="http://schemas.microsoft.com/office/powerpoint/2010/main" val="2064180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0" name="Google Shape;870;p108"/>
          <p:cNvSpPr/>
          <p:nvPr/>
        </p:nvSpPr>
        <p:spPr>
          <a:xfrm rot="-5400000">
            <a:off x="5750554" y="-2748502"/>
            <a:ext cx="690911" cy="10853819"/>
          </a:xfrm>
          <a:prstGeom prst="roundRect">
            <a:avLst>
              <a:gd name="adj" fmla="val 5850"/>
            </a:avLst>
          </a:prstGeom>
          <a:solidFill>
            <a:srgbClr val="E4021D"/>
          </a:solidFill>
          <a:ln w="38100" cap="flat" cmpd="sng">
            <a:solidFill>
              <a:srgbClr val="E4021D"/>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400"/>
            </a:pPr>
            <a:endParaRPr sz="3200">
              <a:solidFill>
                <a:srgbClr val="CC0000"/>
              </a:solidFill>
              <a:latin typeface="Trebuchet MS"/>
              <a:ea typeface="Trebuchet MS"/>
              <a:cs typeface="Trebuchet MS"/>
              <a:sym typeface="Trebuchet MS"/>
            </a:endParaRPr>
          </a:p>
        </p:txBody>
      </p:sp>
      <p:sp>
        <p:nvSpPr>
          <p:cNvPr id="871" name="Google Shape;871;p108"/>
          <p:cNvSpPr txBox="1">
            <a:spLocks noGrp="1"/>
          </p:cNvSpPr>
          <p:nvPr>
            <p:ph idx="1"/>
          </p:nvPr>
        </p:nvSpPr>
        <p:spPr>
          <a:xfrm>
            <a:off x="960254" y="2382732"/>
            <a:ext cx="10720693" cy="501347"/>
          </a:xfrm>
          <a:prstGeom prst="rect">
            <a:avLst/>
          </a:prstGeom>
          <a:noFill/>
          <a:ln>
            <a:noFill/>
          </a:ln>
        </p:spPr>
        <p:txBody>
          <a:bodyPr spcFirstLastPara="1" wrap="square" lIns="121900" tIns="60933" rIns="121900" bIns="60933" anchor="t" anchorCtr="0">
            <a:noAutofit/>
          </a:bodyPr>
          <a:lstStyle/>
          <a:p>
            <a:pPr marL="0" indent="0" algn="ctr">
              <a:spcBef>
                <a:spcPts val="0"/>
              </a:spcBef>
              <a:buClr>
                <a:schemeClr val="lt1"/>
              </a:buClr>
              <a:buSzPts val="1400"/>
              <a:buNone/>
            </a:pPr>
            <a:r>
              <a:rPr lang="en" sz="1867" b="1" dirty="0">
                <a:solidFill>
                  <a:schemeClr val="lt1"/>
                </a:solidFill>
                <a:latin typeface="Helvetica Neue"/>
                <a:ea typeface="Helvetica Neue"/>
                <a:cs typeface="Helvetica Neue"/>
                <a:sym typeface="Helvetica Neue"/>
              </a:rPr>
              <a:t>10 </a:t>
            </a:r>
            <a:r>
              <a:rPr lang="en" sz="1867" b="1" dirty="0" err="1">
                <a:solidFill>
                  <a:schemeClr val="lt1"/>
                </a:solidFill>
                <a:latin typeface="Helvetica Neue"/>
                <a:ea typeface="Helvetica Neue"/>
                <a:cs typeface="Helvetica Neue"/>
                <a:sym typeface="Helvetica Neue"/>
              </a:rPr>
              <a:t>pólizas</a:t>
            </a:r>
            <a:r>
              <a:rPr lang="en" sz="1867" b="1" dirty="0">
                <a:solidFill>
                  <a:schemeClr val="lt1"/>
                </a:solidFill>
                <a:latin typeface="Helvetica Neue"/>
                <a:ea typeface="Helvetica Neue"/>
                <a:cs typeface="Helvetica Neue"/>
                <a:sym typeface="Helvetica Neue"/>
              </a:rPr>
              <a:t> de </a:t>
            </a:r>
            <a:r>
              <a:rPr lang="en" sz="1867" b="1" dirty="0" err="1">
                <a:solidFill>
                  <a:schemeClr val="lt1"/>
                </a:solidFill>
                <a:latin typeface="Helvetica Neue"/>
                <a:ea typeface="Helvetica Neue"/>
                <a:cs typeface="Helvetica Neue"/>
                <a:sym typeface="Helvetica Neue"/>
              </a:rPr>
              <a:t>vida</a:t>
            </a:r>
            <a:r>
              <a:rPr lang="en" sz="1867" b="1" dirty="0">
                <a:solidFill>
                  <a:schemeClr val="lt1"/>
                </a:solidFill>
                <a:latin typeface="Helvetica Neue"/>
                <a:ea typeface="Helvetica Neue"/>
                <a:cs typeface="Helvetica Neue"/>
                <a:sym typeface="Helvetica Neue"/>
              </a:rPr>
              <a:t> a </a:t>
            </a:r>
            <a:r>
              <a:rPr lang="en" sz="1867" b="1" dirty="0" err="1">
                <a:solidFill>
                  <a:schemeClr val="lt1"/>
                </a:solidFill>
                <a:latin typeface="Helvetica Neue"/>
                <a:ea typeface="Helvetica Neue"/>
                <a:cs typeface="Helvetica Neue"/>
                <a:sym typeface="Helvetica Neue"/>
              </a:rPr>
              <a:t>término</a:t>
            </a:r>
            <a:r>
              <a:rPr lang="en" sz="1867" b="1" dirty="0">
                <a:solidFill>
                  <a:schemeClr val="lt1"/>
                </a:solidFill>
                <a:latin typeface="Helvetica Neue"/>
                <a:ea typeface="Helvetica Neue"/>
                <a:cs typeface="Helvetica Neue"/>
                <a:sym typeface="Helvetica Neue"/>
              </a:rPr>
              <a:t> a la </a:t>
            </a:r>
            <a:r>
              <a:rPr lang="en" sz="1867" b="1" dirty="0" err="1">
                <a:solidFill>
                  <a:schemeClr val="lt1"/>
                </a:solidFill>
                <a:latin typeface="Helvetica Neue"/>
                <a:ea typeface="Helvetica Neue"/>
                <a:cs typeface="Helvetica Neue"/>
                <a:sym typeface="Helvetica Neue"/>
              </a:rPr>
              <a:t>semana</a:t>
            </a:r>
            <a:r>
              <a:rPr lang="en" sz="1867" b="1" dirty="0">
                <a:solidFill>
                  <a:schemeClr val="lt1"/>
                </a:solidFill>
                <a:latin typeface="Helvetica Neue"/>
                <a:ea typeface="Helvetica Neue"/>
                <a:cs typeface="Helvetica Neue"/>
                <a:sym typeface="Helvetica Neue"/>
              </a:rPr>
              <a:t> – </a:t>
            </a:r>
            <a:r>
              <a:rPr lang="en" sz="1867" b="1" dirty="0" err="1">
                <a:solidFill>
                  <a:schemeClr val="lt1"/>
                </a:solidFill>
                <a:latin typeface="Helvetica Neue"/>
                <a:ea typeface="Helvetica Neue"/>
                <a:cs typeface="Helvetica Neue"/>
                <a:sym typeface="Helvetica Neue"/>
              </a:rPr>
              <a:t>Ingreso</a:t>
            </a:r>
            <a:r>
              <a:rPr lang="en" sz="1867" b="1" dirty="0">
                <a:solidFill>
                  <a:schemeClr val="lt1"/>
                </a:solidFill>
                <a:latin typeface="Helvetica Neue"/>
                <a:ea typeface="Helvetica Neue"/>
                <a:cs typeface="Helvetica Neue"/>
                <a:sym typeface="Helvetica Neue"/>
              </a:rPr>
              <a:t> </a:t>
            </a:r>
            <a:r>
              <a:rPr lang="en" sz="1867" b="1" dirty="0" err="1">
                <a:solidFill>
                  <a:schemeClr val="lt1"/>
                </a:solidFill>
                <a:latin typeface="Helvetica Neue"/>
                <a:ea typeface="Helvetica Neue"/>
                <a:cs typeface="Helvetica Neue"/>
                <a:sym typeface="Helvetica Neue"/>
              </a:rPr>
              <a:t>anual</a:t>
            </a:r>
            <a:r>
              <a:rPr lang="en" sz="1867" b="1" dirty="0">
                <a:solidFill>
                  <a:schemeClr val="lt1"/>
                </a:solidFill>
                <a:latin typeface="Helvetica Neue"/>
                <a:ea typeface="Helvetica Neue"/>
                <a:cs typeface="Helvetica Neue"/>
                <a:sym typeface="Helvetica Neue"/>
              </a:rPr>
              <a:t> </a:t>
            </a:r>
            <a:r>
              <a:rPr lang="en" sz="1867" b="1" dirty="0" err="1">
                <a:solidFill>
                  <a:schemeClr val="lt1"/>
                </a:solidFill>
                <a:latin typeface="Helvetica Neue"/>
                <a:ea typeface="Helvetica Neue"/>
                <a:cs typeface="Helvetica Neue"/>
                <a:sym typeface="Helvetica Neue"/>
              </a:rPr>
              <a:t>como</a:t>
            </a:r>
            <a:r>
              <a:rPr lang="en" sz="1867" b="1" dirty="0">
                <a:solidFill>
                  <a:schemeClr val="lt1"/>
                </a:solidFill>
                <a:latin typeface="Helvetica Neue"/>
                <a:ea typeface="Helvetica Neue"/>
                <a:cs typeface="Helvetica Neue"/>
                <a:sym typeface="Helvetica Neue"/>
              </a:rPr>
              <a:t> RVP $224,640</a:t>
            </a:r>
            <a:endParaRPr dirty="0"/>
          </a:p>
        </p:txBody>
      </p:sp>
      <p:sp>
        <p:nvSpPr>
          <p:cNvPr id="872" name="Google Shape;872;p108"/>
          <p:cNvSpPr txBox="1">
            <a:spLocks noGrp="1"/>
          </p:cNvSpPr>
          <p:nvPr>
            <p:ph type="sldNum" sz="quarter" idx="12"/>
          </p:nvPr>
        </p:nvSpPr>
        <p:spPr>
          <a:xfrm>
            <a:off x="331275" y="6301054"/>
            <a:ext cx="11058525" cy="365125"/>
          </a:xfrm>
          <a:prstGeom prst="rect">
            <a:avLst/>
          </a:prstGeom>
          <a:noFill/>
          <a:ln>
            <a:noFill/>
          </a:ln>
        </p:spPr>
        <p:txBody>
          <a:bodyPr spcFirstLastPara="1" wrap="square" lIns="121900" tIns="60933" rIns="121900" bIns="60933" anchor="ctr" anchorCtr="0">
            <a:noAutofit/>
          </a:bodyPr>
          <a:lstStyle/>
          <a:p>
            <a:pPr>
              <a:lnSpc>
                <a:spcPts val="1000"/>
              </a:lnSpc>
              <a:spcBef>
                <a:spcPts val="600"/>
              </a:spcBef>
              <a:spcAft>
                <a:spcPts val="0"/>
              </a:spcAft>
            </a:pPr>
            <a:r>
              <a:rPr lang="en-US" i="1" dirty="0">
                <a:solidFill>
                  <a:schemeClr val="bg1">
                    <a:lumMod val="50000"/>
                  </a:schemeClr>
                </a:solidFill>
                <a:cs typeface="Arial Narrow"/>
              </a:rPr>
              <a:t>From January 1 through December 31, 2017, Primerica paid cash flow to its North American sales force at an average of $6,030, which includes commissions paid on all lines of business to licensed representatives. Figures include U.S. and Canadian dollars remaining in the local currency earned by the representative, not adjusted for exchange rates.</a:t>
            </a:r>
            <a:endParaRPr lang="en-US" dirty="0">
              <a:solidFill>
                <a:schemeClr val="bg1">
                  <a:lumMod val="50000"/>
                </a:schemeClr>
              </a:solidFill>
              <a:cs typeface="Arial Narrow"/>
            </a:endParaRPr>
          </a:p>
        </p:txBody>
      </p:sp>
      <p:grpSp>
        <p:nvGrpSpPr>
          <p:cNvPr id="873" name="Google Shape;873;p108"/>
          <p:cNvGrpSpPr/>
          <p:nvPr/>
        </p:nvGrpSpPr>
        <p:grpSpPr>
          <a:xfrm>
            <a:off x="669097" y="4385818"/>
            <a:ext cx="10853819" cy="690911"/>
            <a:chOff x="501823" y="3305744"/>
            <a:chExt cx="8140364" cy="518183"/>
          </a:xfrm>
        </p:grpSpPr>
        <p:sp>
          <p:nvSpPr>
            <p:cNvPr id="874" name="Google Shape;874;p108"/>
            <p:cNvSpPr/>
            <p:nvPr/>
          </p:nvSpPr>
          <p:spPr>
            <a:xfrm rot="-5400000">
              <a:off x="4312913" y="-505346"/>
              <a:ext cx="518183" cy="8140364"/>
            </a:xfrm>
            <a:prstGeom prst="roundRect">
              <a:avLst>
                <a:gd name="adj" fmla="val 5850"/>
              </a:avLst>
            </a:prstGeom>
            <a:solidFill>
              <a:srgbClr val="E4021D"/>
            </a:solidFill>
            <a:ln w="38100" cap="flat" cmpd="sng">
              <a:solidFill>
                <a:srgbClr val="E4021D"/>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200"/>
              </a:pPr>
              <a:endParaRPr sz="2933">
                <a:solidFill>
                  <a:srgbClr val="CC0000"/>
                </a:solidFill>
                <a:latin typeface="Trebuchet MS"/>
                <a:ea typeface="Trebuchet MS"/>
                <a:cs typeface="Trebuchet MS"/>
                <a:sym typeface="Trebuchet MS"/>
              </a:endParaRPr>
            </a:p>
          </p:txBody>
        </p:sp>
        <p:sp>
          <p:nvSpPr>
            <p:cNvPr id="875" name="Google Shape;875;p108"/>
            <p:cNvSpPr txBox="1"/>
            <p:nvPr/>
          </p:nvSpPr>
          <p:spPr>
            <a:xfrm>
              <a:off x="601656" y="3322724"/>
              <a:ext cx="7940694" cy="459794"/>
            </a:xfrm>
            <a:prstGeom prst="rect">
              <a:avLst/>
            </a:prstGeom>
            <a:noFill/>
            <a:ln>
              <a:noFill/>
            </a:ln>
          </p:spPr>
          <p:txBody>
            <a:bodyPr spcFirstLastPara="1" wrap="square" lIns="121900" tIns="60933" rIns="121900" bIns="60933" anchor="t" anchorCtr="0">
              <a:noAutofit/>
            </a:bodyPr>
            <a:lstStyle/>
            <a:p>
              <a:pPr algn="ctr" defTabSz="1219170" hangingPunct="1">
                <a:buClr>
                  <a:srgbClr val="FFFFFF"/>
                </a:buClr>
                <a:buSzPts val="2000"/>
              </a:pPr>
              <a:r>
                <a:rPr lang="en" sz="2667" b="1" dirty="0" err="1">
                  <a:solidFill>
                    <a:srgbClr val="FFFFFF"/>
                  </a:solidFill>
                  <a:latin typeface="Helvetica Neue"/>
                  <a:ea typeface="Helvetica Neue"/>
                  <a:cs typeface="Helvetica Neue"/>
                  <a:sym typeface="Helvetica Neue"/>
                </a:rPr>
                <a:t>Ingreso</a:t>
              </a:r>
              <a:r>
                <a:rPr lang="en" sz="2667" b="1" dirty="0">
                  <a:solidFill>
                    <a:srgbClr val="FFFFFF"/>
                  </a:solidFill>
                  <a:latin typeface="Helvetica Neue"/>
                  <a:ea typeface="Helvetica Neue"/>
                  <a:cs typeface="Helvetica Neue"/>
                  <a:sym typeface="Helvetica Neue"/>
                </a:rPr>
                <a:t> Total $483,000</a:t>
              </a:r>
              <a:endParaRPr sz="1867" dirty="0">
                <a:latin typeface="Arial"/>
                <a:cs typeface="Arial"/>
                <a:sym typeface="Arial"/>
              </a:endParaRPr>
            </a:p>
          </p:txBody>
        </p:sp>
      </p:grpSp>
      <p:grpSp>
        <p:nvGrpSpPr>
          <p:cNvPr id="876" name="Google Shape;876;p108"/>
          <p:cNvGrpSpPr/>
          <p:nvPr/>
        </p:nvGrpSpPr>
        <p:grpSpPr>
          <a:xfrm>
            <a:off x="669087" y="3321470"/>
            <a:ext cx="10853827" cy="766743"/>
            <a:chOff x="501817" y="2532314"/>
            <a:chExt cx="8140370" cy="575057"/>
          </a:xfrm>
        </p:grpSpPr>
        <p:sp>
          <p:nvSpPr>
            <p:cNvPr id="877" name="Google Shape;877;p108"/>
            <p:cNvSpPr/>
            <p:nvPr/>
          </p:nvSpPr>
          <p:spPr>
            <a:xfrm rot="-5400000">
              <a:off x="4312914" y="-1278775"/>
              <a:ext cx="518183" cy="8140362"/>
            </a:xfrm>
            <a:prstGeom prst="roundRect">
              <a:avLst>
                <a:gd name="adj" fmla="val 5850"/>
              </a:avLst>
            </a:prstGeom>
            <a:solidFill>
              <a:srgbClr val="E4021D"/>
            </a:solidFill>
            <a:ln w="38100" cap="flat" cmpd="sng">
              <a:solidFill>
                <a:srgbClr val="E4021D"/>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200"/>
              </a:pPr>
              <a:endParaRPr sz="2933">
                <a:solidFill>
                  <a:srgbClr val="CC0000"/>
                </a:solidFill>
                <a:latin typeface="Trebuchet MS"/>
                <a:ea typeface="Trebuchet MS"/>
                <a:cs typeface="Trebuchet MS"/>
                <a:sym typeface="Trebuchet MS"/>
              </a:endParaRPr>
            </a:p>
          </p:txBody>
        </p:sp>
        <p:sp>
          <p:nvSpPr>
            <p:cNvPr id="878" name="Google Shape;878;p108"/>
            <p:cNvSpPr txBox="1"/>
            <p:nvPr/>
          </p:nvSpPr>
          <p:spPr>
            <a:xfrm>
              <a:off x="501817" y="2559998"/>
              <a:ext cx="8140368" cy="547373"/>
            </a:xfrm>
            <a:prstGeom prst="rect">
              <a:avLst/>
            </a:prstGeom>
            <a:noFill/>
            <a:ln>
              <a:noFill/>
            </a:ln>
          </p:spPr>
          <p:txBody>
            <a:bodyPr spcFirstLastPara="1" wrap="square" lIns="121900" tIns="60933" rIns="121900" bIns="60933" anchor="t" anchorCtr="0">
              <a:noAutofit/>
            </a:bodyPr>
            <a:lstStyle/>
            <a:p>
              <a:pPr algn="ctr" defTabSz="1219170" hangingPunct="1">
                <a:buClr>
                  <a:srgbClr val="FFFFFF"/>
                </a:buClr>
                <a:buSzPts val="1400"/>
              </a:pPr>
              <a:r>
                <a:rPr lang="en-CA" sz="1867" b="1" dirty="0">
                  <a:solidFill>
                    <a:srgbClr val="FFFFFF"/>
                  </a:solidFill>
                  <a:latin typeface="Helvetica Neue"/>
                  <a:ea typeface="Helvetica Neue"/>
                  <a:cs typeface="Helvetica Neue"/>
                  <a:sym typeface="Helvetica Neue"/>
                </a:rPr>
                <a:t>10 </a:t>
              </a:r>
              <a:r>
                <a:rPr lang="en-CA" sz="1867" b="1" dirty="0" err="1">
                  <a:solidFill>
                    <a:srgbClr val="FFFFFF"/>
                  </a:solidFill>
                  <a:latin typeface="Helvetica Neue"/>
                  <a:ea typeface="Helvetica Neue"/>
                  <a:cs typeface="Helvetica Neue"/>
                  <a:sym typeface="Helvetica Neue"/>
                </a:rPr>
                <a:t>transferencias</a:t>
              </a:r>
              <a:r>
                <a:rPr lang="en-CA" sz="1867" b="1" dirty="0">
                  <a:solidFill>
                    <a:srgbClr val="FFFFFF"/>
                  </a:solidFill>
                  <a:latin typeface="Helvetica Neue"/>
                  <a:ea typeface="Helvetica Neue"/>
                  <a:cs typeface="Helvetica Neue"/>
                  <a:sym typeface="Helvetica Neue"/>
                </a:rPr>
                <a:t> de </a:t>
              </a:r>
              <a:r>
                <a:rPr lang="en-CA" sz="1867" b="1" dirty="0" err="1">
                  <a:solidFill>
                    <a:srgbClr val="FFFFFF"/>
                  </a:solidFill>
                  <a:latin typeface="Helvetica Neue"/>
                  <a:ea typeface="Helvetica Neue"/>
                  <a:cs typeface="Helvetica Neue"/>
                  <a:sym typeface="Helvetica Neue"/>
                </a:rPr>
                <a:t>inversiones</a:t>
              </a:r>
              <a:r>
                <a:rPr lang="en-CA" sz="1867" b="1" dirty="0">
                  <a:solidFill>
                    <a:srgbClr val="FFFFFF"/>
                  </a:solidFill>
                  <a:latin typeface="Helvetica Neue"/>
                  <a:ea typeface="Helvetica Neue"/>
                  <a:cs typeface="Helvetica Neue"/>
                  <a:sym typeface="Helvetica Neue"/>
                </a:rPr>
                <a:t> al </a:t>
              </a:r>
              <a:r>
                <a:rPr lang="en-CA" sz="1867" b="1" dirty="0" err="1">
                  <a:solidFill>
                    <a:srgbClr val="FFFFFF"/>
                  </a:solidFill>
                  <a:latin typeface="Helvetica Neue"/>
                  <a:ea typeface="Helvetica Neue"/>
                  <a:cs typeface="Helvetica Neue"/>
                  <a:sym typeface="Helvetica Neue"/>
                </a:rPr>
                <a:t>mes</a:t>
              </a:r>
              <a:r>
                <a:rPr lang="en-CA" sz="1867" b="1" dirty="0">
                  <a:solidFill>
                    <a:srgbClr val="FFFFFF"/>
                  </a:solidFill>
                  <a:latin typeface="Helvetica Neue"/>
                  <a:ea typeface="Helvetica Neue"/>
                  <a:cs typeface="Helvetica Neue"/>
                  <a:sym typeface="Helvetica Neue"/>
                </a:rPr>
                <a:t> –</a:t>
              </a:r>
              <a:r>
                <a:rPr lang="en-CA" sz="1867" b="1" dirty="0" err="1">
                  <a:solidFill>
                    <a:srgbClr val="FFFFFF"/>
                  </a:solidFill>
                  <a:latin typeface="Helvetica Neue"/>
                  <a:ea typeface="Helvetica Neue"/>
                  <a:cs typeface="Helvetica Neue"/>
                  <a:sym typeface="Helvetica Neue"/>
                </a:rPr>
                <a:t>Ingreso</a:t>
              </a:r>
              <a:r>
                <a:rPr lang="en-CA" sz="1867" b="1" dirty="0">
                  <a:solidFill>
                    <a:srgbClr val="FFFFFF"/>
                  </a:solidFill>
                  <a:latin typeface="Helvetica Neue"/>
                  <a:ea typeface="Helvetica Neue"/>
                  <a:cs typeface="Helvetica Neue"/>
                  <a:sym typeface="Helvetica Neue"/>
                </a:rPr>
                <a:t> </a:t>
              </a:r>
              <a:r>
                <a:rPr lang="en-CA" sz="1867" b="1" dirty="0" err="1">
                  <a:solidFill>
                    <a:srgbClr val="FFFFFF"/>
                  </a:solidFill>
                  <a:latin typeface="Helvetica Neue"/>
                  <a:ea typeface="Helvetica Neue"/>
                  <a:cs typeface="Helvetica Neue"/>
                  <a:sym typeface="Helvetica Neue"/>
                </a:rPr>
                <a:t>anual</a:t>
              </a:r>
              <a:r>
                <a:rPr lang="en-CA" sz="1867" b="1" dirty="0">
                  <a:solidFill>
                    <a:srgbClr val="FFFFFF"/>
                  </a:solidFill>
                  <a:latin typeface="Helvetica Neue"/>
                  <a:ea typeface="Helvetica Neue"/>
                  <a:cs typeface="Helvetica Neue"/>
                  <a:sym typeface="Helvetica Neue"/>
                </a:rPr>
                <a:t> </a:t>
              </a:r>
              <a:r>
                <a:rPr lang="en-CA" sz="1867" b="1" dirty="0" err="1">
                  <a:solidFill>
                    <a:srgbClr val="FFFFFF"/>
                  </a:solidFill>
                  <a:latin typeface="Helvetica Neue"/>
                  <a:ea typeface="Helvetica Neue"/>
                  <a:cs typeface="Helvetica Neue"/>
                  <a:sym typeface="Helvetica Neue"/>
                </a:rPr>
                <a:t>como</a:t>
              </a:r>
              <a:r>
                <a:rPr lang="en-CA" sz="1867" b="1" dirty="0">
                  <a:solidFill>
                    <a:srgbClr val="FFFFFF"/>
                  </a:solidFill>
                  <a:latin typeface="Helvetica Neue"/>
                  <a:ea typeface="Helvetica Neue"/>
                  <a:cs typeface="Helvetica Neue"/>
                  <a:sym typeface="Helvetica Neue"/>
                </a:rPr>
                <a:t> RVP $258,360</a:t>
              </a:r>
              <a:endParaRPr lang="en-CA" sz="1867" dirty="0">
                <a:latin typeface="Arial"/>
                <a:cs typeface="Arial"/>
                <a:sym typeface="Arial"/>
              </a:endParaRPr>
            </a:p>
          </p:txBody>
        </p:sp>
      </p:grpSp>
      <p:sp>
        <p:nvSpPr>
          <p:cNvPr id="879" name="Google Shape;879;p108"/>
          <p:cNvSpPr txBox="1"/>
          <p:nvPr/>
        </p:nvSpPr>
        <p:spPr>
          <a:xfrm>
            <a:off x="401764" y="442422"/>
            <a:ext cx="11388477" cy="678407"/>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2400"/>
            </a:pPr>
            <a:r>
              <a:rPr lang="en" sz="3600" dirty="0" err="1">
                <a:solidFill>
                  <a:srgbClr val="34526F"/>
                </a:solidFill>
                <a:latin typeface="Helvetica Neue"/>
                <a:ea typeface="Helvetica Neue"/>
                <a:cs typeface="Helvetica Neue"/>
                <a:sym typeface="Helvetica Neue"/>
              </a:rPr>
              <a:t>Construye</a:t>
            </a:r>
            <a:r>
              <a:rPr lang="en" sz="3600" dirty="0">
                <a:solidFill>
                  <a:srgbClr val="34526F"/>
                </a:solidFill>
                <a:latin typeface="Helvetica Neue"/>
                <a:ea typeface="Helvetica Neue"/>
                <a:cs typeface="Helvetica Neue"/>
                <a:sym typeface="Helvetica Neue"/>
              </a:rPr>
              <a:t> </a:t>
            </a:r>
            <a:r>
              <a:rPr lang="en" sz="3600" dirty="0" err="1">
                <a:solidFill>
                  <a:srgbClr val="34526F"/>
                </a:solidFill>
                <a:latin typeface="Helvetica Neue"/>
                <a:ea typeface="Helvetica Neue"/>
                <a:cs typeface="Helvetica Neue"/>
                <a:sym typeface="Helvetica Neue"/>
              </a:rPr>
              <a:t>tu</a:t>
            </a:r>
            <a:r>
              <a:rPr lang="en" sz="3600" dirty="0">
                <a:solidFill>
                  <a:srgbClr val="34526F"/>
                </a:solidFill>
                <a:latin typeface="Helvetica Neue"/>
                <a:ea typeface="Helvetica Neue"/>
                <a:cs typeface="Helvetica Neue"/>
                <a:sym typeface="Helvetica Neue"/>
              </a:rPr>
              <a:t> </a:t>
            </a:r>
            <a:r>
              <a:rPr lang="en" sz="3600" dirty="0" err="1">
                <a:solidFill>
                  <a:srgbClr val="34526F"/>
                </a:solidFill>
                <a:latin typeface="Helvetica Neue"/>
                <a:ea typeface="Helvetica Neue"/>
                <a:cs typeface="Helvetica Neue"/>
                <a:sym typeface="Helvetica Neue"/>
              </a:rPr>
              <a:t>propia</a:t>
            </a:r>
            <a:r>
              <a:rPr lang="en" sz="3600" dirty="0">
                <a:solidFill>
                  <a:srgbClr val="34526F"/>
                </a:solidFill>
                <a:latin typeface="Helvetica Neue"/>
                <a:ea typeface="Helvetica Neue"/>
                <a:cs typeface="Helvetica Neue"/>
                <a:sym typeface="Helvetica Neue"/>
              </a:rPr>
              <a:t> </a:t>
            </a:r>
            <a:r>
              <a:rPr lang="en" sz="3600" dirty="0" err="1">
                <a:solidFill>
                  <a:srgbClr val="34526F"/>
                </a:solidFill>
                <a:latin typeface="Helvetica Neue"/>
                <a:ea typeface="Helvetica Neue"/>
                <a:cs typeface="Helvetica Neue"/>
                <a:sym typeface="Helvetica Neue"/>
              </a:rPr>
              <a:t>firma</a:t>
            </a:r>
            <a:r>
              <a:rPr lang="en" sz="3600" dirty="0">
                <a:solidFill>
                  <a:srgbClr val="34526F"/>
                </a:solidFill>
                <a:latin typeface="Helvetica Neue"/>
                <a:ea typeface="Helvetica Neue"/>
                <a:cs typeface="Helvetica Neue"/>
                <a:sym typeface="Helvetica Neue"/>
              </a:rPr>
              <a:t> de </a:t>
            </a:r>
            <a:r>
              <a:rPr lang="en" sz="3600" dirty="0" err="1">
                <a:solidFill>
                  <a:srgbClr val="34526F"/>
                </a:solidFill>
                <a:latin typeface="Helvetica Neue"/>
                <a:ea typeface="Helvetica Neue"/>
                <a:cs typeface="Helvetica Neue"/>
                <a:sym typeface="Helvetica Neue"/>
              </a:rPr>
              <a:t>agentes</a:t>
            </a:r>
            <a:endParaRPr sz="2400" dirty="0">
              <a:latin typeface="Arial"/>
              <a:cs typeface="Arial"/>
              <a:sym typeface="Arial"/>
            </a:endParaRPr>
          </a:p>
        </p:txBody>
      </p:sp>
      <p:cxnSp>
        <p:nvCxnSpPr>
          <p:cNvPr id="880" name="Google Shape;880;p108"/>
          <p:cNvCxnSpPr/>
          <p:nvPr/>
        </p:nvCxnSpPr>
        <p:spPr>
          <a:xfrm>
            <a:off x="802208" y="1239892"/>
            <a:ext cx="10587593" cy="0"/>
          </a:xfrm>
          <a:prstGeom prst="straightConnector1">
            <a:avLst/>
          </a:prstGeom>
          <a:noFill/>
          <a:ln w="9525" cap="flat" cmpd="sng">
            <a:solidFill>
              <a:srgbClr val="34526F"/>
            </a:solidFill>
            <a:prstDash val="solid"/>
            <a:round/>
            <a:headEnd type="none" w="sm" len="sm"/>
            <a:tailEnd type="none" w="sm" len="sm"/>
          </a:ln>
        </p:spPr>
      </p:cxnSp>
      <p:sp>
        <p:nvSpPr>
          <p:cNvPr id="881" name="Google Shape;881;p108"/>
          <p:cNvSpPr txBox="1"/>
          <p:nvPr/>
        </p:nvSpPr>
        <p:spPr>
          <a:xfrm>
            <a:off x="508000" y="1459496"/>
            <a:ext cx="10756901" cy="564449"/>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99"/>
              </a:buClr>
              <a:buSzPts val="2000"/>
            </a:pPr>
            <a:r>
              <a:rPr lang="en" sz="2667" b="1" dirty="0" err="1">
                <a:latin typeface="Helvetica Neue"/>
                <a:ea typeface="Helvetica Neue"/>
                <a:cs typeface="Helvetica Neue"/>
                <a:sym typeface="Helvetica Neue"/>
              </a:rPr>
              <a:t>Asumamos</a:t>
            </a:r>
            <a:r>
              <a:rPr lang="en" sz="2667" b="1" dirty="0">
                <a:latin typeface="Helvetica Neue"/>
                <a:ea typeface="Helvetica Neue"/>
                <a:cs typeface="Helvetica Neue"/>
                <a:sym typeface="Helvetica Neue"/>
              </a:rPr>
              <a:t> </a:t>
            </a:r>
            <a:r>
              <a:rPr lang="en" sz="2667" b="1" dirty="0" err="1">
                <a:latin typeface="Helvetica Neue"/>
                <a:ea typeface="Helvetica Neue"/>
                <a:cs typeface="Helvetica Neue"/>
                <a:sym typeface="Helvetica Neue"/>
              </a:rPr>
              <a:t>tienes</a:t>
            </a:r>
            <a:r>
              <a:rPr lang="en" sz="2667" b="1" dirty="0">
                <a:latin typeface="Helvetica Neue"/>
                <a:ea typeface="Helvetica Neue"/>
                <a:cs typeface="Helvetica Neue"/>
                <a:sym typeface="Helvetica Neue"/>
              </a:rPr>
              <a:t> 10 </a:t>
            </a:r>
            <a:r>
              <a:rPr lang="en" sz="2667" b="1" dirty="0" err="1">
                <a:latin typeface="Helvetica Neue"/>
                <a:ea typeface="Helvetica Neue"/>
                <a:cs typeface="Helvetica Neue"/>
                <a:sym typeface="Helvetica Neue"/>
              </a:rPr>
              <a:t>agentes</a:t>
            </a:r>
            <a:r>
              <a:rPr lang="en" sz="2667" b="1" dirty="0">
                <a:latin typeface="Helvetica Neue"/>
                <a:ea typeface="Helvetica Neue"/>
                <a:cs typeface="Helvetica Neue"/>
                <a:sym typeface="Helvetica Neue"/>
              </a:rPr>
              <a:t> </a:t>
            </a:r>
            <a:r>
              <a:rPr lang="en" sz="2667" b="1" dirty="0" err="1">
                <a:latin typeface="Helvetica Neue"/>
                <a:ea typeface="Helvetica Neue"/>
                <a:cs typeface="Helvetica Neue"/>
                <a:sym typeface="Helvetica Neue"/>
              </a:rPr>
              <a:t>productivos</a:t>
            </a:r>
            <a:endParaRPr sz="2667" baseline="30000" dirty="0">
              <a:latin typeface="Helvetica Neue"/>
              <a:ea typeface="Helvetica Neue"/>
              <a:cs typeface="Helvetica Neue"/>
              <a:sym typeface="Helvetica Neue"/>
            </a:endParaRPr>
          </a:p>
        </p:txBody>
      </p:sp>
      <p:sp>
        <p:nvSpPr>
          <p:cNvPr id="882" name="Google Shape;882;p108"/>
          <p:cNvSpPr txBox="1"/>
          <p:nvPr/>
        </p:nvSpPr>
        <p:spPr>
          <a:xfrm>
            <a:off x="0" y="5575121"/>
            <a:ext cx="12192000" cy="592667"/>
          </a:xfrm>
          <a:prstGeom prst="rect">
            <a:avLst/>
          </a:prstGeom>
          <a:noFill/>
          <a:ln>
            <a:noFill/>
          </a:ln>
        </p:spPr>
        <p:txBody>
          <a:bodyPr spcFirstLastPara="1" wrap="square" lIns="121900" tIns="60933" rIns="121900" bIns="60933" anchor="ctr" anchorCtr="0">
            <a:noAutofit/>
          </a:bodyPr>
          <a:lstStyle/>
          <a:p>
            <a:pPr algn="ctr" defTabSz="1219170" hangingPunct="1">
              <a:lnSpc>
                <a:spcPct val="85000"/>
              </a:lnSpc>
              <a:buClr>
                <a:srgbClr val="FF0000"/>
              </a:buClr>
              <a:buSzPts val="2000"/>
            </a:pPr>
            <a:r>
              <a:rPr lang="en" sz="2667" b="1" dirty="0">
                <a:solidFill>
                  <a:srgbClr val="FF0000"/>
                </a:solidFill>
                <a:latin typeface="Calibri"/>
                <a:ea typeface="Calibri"/>
                <a:cs typeface="Calibri"/>
                <a:sym typeface="Calibri"/>
              </a:rPr>
              <a:t>No </a:t>
            </a:r>
            <a:r>
              <a:rPr lang="en" sz="2667" b="1" dirty="0" err="1">
                <a:solidFill>
                  <a:srgbClr val="FF0000"/>
                </a:solidFill>
                <a:latin typeface="Calibri"/>
                <a:ea typeface="Calibri"/>
                <a:cs typeface="Calibri"/>
                <a:sym typeface="Calibri"/>
              </a:rPr>
              <a:t>incluye</a:t>
            </a:r>
            <a:r>
              <a:rPr lang="en" sz="2667" b="1" dirty="0">
                <a:solidFill>
                  <a:srgbClr val="FF0000"/>
                </a:solidFill>
                <a:latin typeface="Calibri"/>
                <a:ea typeface="Calibri"/>
                <a:cs typeface="Calibri"/>
                <a:sym typeface="Calibri"/>
              </a:rPr>
              <a:t> </a:t>
            </a:r>
            <a:r>
              <a:rPr lang="en" sz="2667" b="1" dirty="0" err="1">
                <a:solidFill>
                  <a:srgbClr val="FF0000"/>
                </a:solidFill>
                <a:latin typeface="Calibri"/>
                <a:ea typeface="Calibri"/>
                <a:cs typeface="Calibri"/>
                <a:sym typeface="Calibri"/>
              </a:rPr>
              <a:t>producción</a:t>
            </a:r>
            <a:r>
              <a:rPr lang="en" sz="2667" b="1" dirty="0">
                <a:solidFill>
                  <a:srgbClr val="FF0000"/>
                </a:solidFill>
                <a:latin typeface="Calibri"/>
                <a:ea typeface="Calibri"/>
                <a:cs typeface="Calibri"/>
                <a:sym typeface="Calibri"/>
              </a:rPr>
              <a:t> personal o </a:t>
            </a:r>
            <a:r>
              <a:rPr lang="en" sz="2667" b="1" dirty="0" err="1">
                <a:solidFill>
                  <a:srgbClr val="FF0000"/>
                </a:solidFill>
                <a:latin typeface="Calibri"/>
                <a:ea typeface="Calibri"/>
                <a:cs typeface="Calibri"/>
                <a:sym typeface="Calibri"/>
              </a:rPr>
              <a:t>inversiones</a:t>
            </a:r>
            <a:r>
              <a:rPr lang="en" sz="2667" b="1" dirty="0">
                <a:solidFill>
                  <a:srgbClr val="FF0000"/>
                </a:solidFill>
                <a:latin typeface="Calibri"/>
                <a:ea typeface="Calibri"/>
                <a:cs typeface="Calibri"/>
                <a:sym typeface="Calibri"/>
              </a:rPr>
              <a:t> </a:t>
            </a:r>
            <a:r>
              <a:rPr lang="en" sz="2667" b="1" dirty="0" err="1">
                <a:solidFill>
                  <a:srgbClr val="FF0000"/>
                </a:solidFill>
                <a:latin typeface="Calibri"/>
                <a:ea typeface="Calibri"/>
                <a:cs typeface="Calibri"/>
                <a:sym typeface="Calibri"/>
              </a:rPr>
              <a:t>residuales</a:t>
            </a:r>
            <a:r>
              <a:rPr lang="en" sz="2667" b="1" dirty="0">
                <a:solidFill>
                  <a:srgbClr val="FF0000"/>
                </a:solidFill>
                <a:latin typeface="Calibri"/>
                <a:ea typeface="Calibri"/>
                <a:cs typeface="Calibri"/>
                <a:sym typeface="Calibri"/>
              </a:rPr>
              <a:t>, </a:t>
            </a:r>
            <a:r>
              <a:rPr lang="en" sz="2667" b="1" dirty="0" err="1">
                <a:solidFill>
                  <a:srgbClr val="FF0000"/>
                </a:solidFill>
                <a:latin typeface="Calibri"/>
                <a:ea typeface="Calibri"/>
                <a:cs typeface="Calibri"/>
                <a:sym typeface="Calibri"/>
              </a:rPr>
              <a:t>recurrentes</a:t>
            </a:r>
            <a:r>
              <a:rPr lang="en" sz="2667" b="1" dirty="0">
                <a:solidFill>
                  <a:srgbClr val="FF0000"/>
                </a:solidFill>
                <a:latin typeface="Calibri"/>
                <a:ea typeface="Calibri"/>
                <a:cs typeface="Calibri"/>
                <a:sym typeface="Calibri"/>
              </a:rPr>
              <a:t> o </a:t>
            </a:r>
            <a:r>
              <a:rPr lang="en" sz="2667" b="1" dirty="0" err="1">
                <a:solidFill>
                  <a:srgbClr val="FF0000"/>
                </a:solidFill>
                <a:latin typeface="Calibri"/>
                <a:ea typeface="Calibri"/>
                <a:cs typeface="Calibri"/>
                <a:sym typeface="Calibri"/>
              </a:rPr>
              <a:t>repetitivas</a:t>
            </a:r>
            <a:endParaRPr sz="2667" dirty="0">
              <a:solidFill>
                <a:srgbClr val="FF000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6327643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79"/>
                                        </p:tgtEl>
                                        <p:attrNameLst>
                                          <p:attrName>style.visibility</p:attrName>
                                        </p:attrNameLst>
                                      </p:cBhvr>
                                      <p:to>
                                        <p:strVal val="visible"/>
                                      </p:to>
                                    </p:set>
                                    <p:animEffect transition="in" filter="fade">
                                      <p:cBhvr>
                                        <p:cTn id="7" dur="400"/>
                                        <p:tgtEl>
                                          <p:spTgt spid="879"/>
                                        </p:tgtEl>
                                      </p:cBhvr>
                                    </p:animEffect>
                                  </p:childTnLst>
                                </p:cTn>
                              </p:par>
                              <p:par>
                                <p:cTn id="8" presetID="10" presetClass="entr" presetSubtype="0" fill="hold" nodeType="withEffect">
                                  <p:stCondLst>
                                    <p:cond delay="0"/>
                                  </p:stCondLst>
                                  <p:childTnLst>
                                    <p:set>
                                      <p:cBhvr>
                                        <p:cTn id="9" dur="1" fill="hold">
                                          <p:stCondLst>
                                            <p:cond delay="0"/>
                                          </p:stCondLst>
                                        </p:cTn>
                                        <p:tgtEl>
                                          <p:spTgt spid="880"/>
                                        </p:tgtEl>
                                        <p:attrNameLst>
                                          <p:attrName>style.visibility</p:attrName>
                                        </p:attrNameLst>
                                      </p:cBhvr>
                                      <p:to>
                                        <p:strVal val="visible"/>
                                      </p:to>
                                    </p:set>
                                    <p:animEffect transition="in" filter="fade">
                                      <p:cBhvr>
                                        <p:cTn id="10" dur="700"/>
                                        <p:tgtEl>
                                          <p:spTgt spid="880"/>
                                        </p:tgtEl>
                                      </p:cBhvr>
                                    </p:animEffect>
                                  </p:childTnLst>
                                </p:cTn>
                              </p:par>
                            </p:childTnLst>
                          </p:cTn>
                        </p:par>
                        <p:par>
                          <p:cTn id="11" fill="hold">
                            <p:stCondLst>
                              <p:cond delay="700"/>
                            </p:stCondLst>
                            <p:childTnLst>
                              <p:par>
                                <p:cTn id="12" presetID="10" presetClass="entr" presetSubtype="0" fill="hold" nodeType="afterEffect">
                                  <p:stCondLst>
                                    <p:cond delay="0"/>
                                  </p:stCondLst>
                                  <p:childTnLst>
                                    <p:set>
                                      <p:cBhvr>
                                        <p:cTn id="13" dur="1" fill="hold">
                                          <p:stCondLst>
                                            <p:cond delay="0"/>
                                          </p:stCondLst>
                                        </p:cTn>
                                        <p:tgtEl>
                                          <p:spTgt spid="881"/>
                                        </p:tgtEl>
                                        <p:attrNameLst>
                                          <p:attrName>style.visibility</p:attrName>
                                        </p:attrNameLst>
                                      </p:cBhvr>
                                      <p:to>
                                        <p:strVal val="visible"/>
                                      </p:to>
                                    </p:set>
                                    <p:animEffect transition="in" filter="fade">
                                      <p:cBhvr>
                                        <p:cTn id="14" dur="300"/>
                                        <p:tgtEl>
                                          <p:spTgt spid="88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71">
                                            <p:txEl>
                                              <p:pRg st="0" end="0"/>
                                            </p:txEl>
                                          </p:spTgt>
                                        </p:tgtEl>
                                        <p:attrNameLst>
                                          <p:attrName>style.visibility</p:attrName>
                                        </p:attrNameLst>
                                      </p:cBhvr>
                                      <p:to>
                                        <p:strVal val="visible"/>
                                      </p:to>
                                    </p:set>
                                    <p:animEffect transition="in" filter="fade">
                                      <p:cBhvr>
                                        <p:cTn id="19" dur="300"/>
                                        <p:tgtEl>
                                          <p:spTgt spid="871">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870"/>
                                        </p:tgtEl>
                                        <p:attrNameLst>
                                          <p:attrName>style.visibility</p:attrName>
                                        </p:attrNameLst>
                                      </p:cBhvr>
                                      <p:to>
                                        <p:strVal val="visible"/>
                                      </p:to>
                                    </p:set>
                                    <p:animEffect transition="in" filter="fade">
                                      <p:cBhvr>
                                        <p:cTn id="22" dur="300"/>
                                        <p:tgtEl>
                                          <p:spTgt spid="87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76"/>
                                        </p:tgtEl>
                                        <p:attrNameLst>
                                          <p:attrName>style.visibility</p:attrName>
                                        </p:attrNameLst>
                                      </p:cBhvr>
                                      <p:to>
                                        <p:strVal val="visible"/>
                                      </p:to>
                                    </p:set>
                                    <p:animEffect transition="in" filter="fade">
                                      <p:cBhvr>
                                        <p:cTn id="27" dur="300"/>
                                        <p:tgtEl>
                                          <p:spTgt spid="87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73"/>
                                        </p:tgtEl>
                                        <p:attrNameLst>
                                          <p:attrName>style.visibility</p:attrName>
                                        </p:attrNameLst>
                                      </p:cBhvr>
                                      <p:to>
                                        <p:strVal val="visible"/>
                                      </p:to>
                                    </p:set>
                                    <p:animEffect transition="in" filter="fade">
                                      <p:cBhvr>
                                        <p:cTn id="32" dur="300"/>
                                        <p:tgtEl>
                                          <p:spTgt spid="87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82"/>
                                        </p:tgtEl>
                                        <p:attrNameLst>
                                          <p:attrName>style.visibility</p:attrName>
                                        </p:attrNameLst>
                                      </p:cBhvr>
                                      <p:to>
                                        <p:strVal val="visible"/>
                                      </p:to>
                                    </p:set>
                                    <p:animEffect transition="in" filter="fade">
                                      <p:cBhvr>
                                        <p:cTn id="37" dur="300"/>
                                        <p:tgtEl>
                                          <p:spTgt spid="8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744BE-D448-0549-AFB8-E3791F553465}"/>
              </a:ext>
            </a:extLst>
          </p:cNvPr>
          <p:cNvSpPr>
            <a:spLocks noGrp="1"/>
          </p:cNvSpPr>
          <p:nvPr>
            <p:ph type="ctrTitle"/>
          </p:nvPr>
        </p:nvSpPr>
        <p:spPr>
          <a:xfrm>
            <a:off x="6585882" y="4293517"/>
            <a:ext cx="4805996" cy="1401448"/>
          </a:xfrm>
        </p:spPr>
        <p:txBody>
          <a:bodyPr anchor="t">
            <a:normAutofit/>
          </a:bodyPr>
          <a:lstStyle/>
          <a:p>
            <a:pPr algn="l"/>
            <a:r>
              <a:rPr lang="en-US" sz="4000" dirty="0" err="1">
                <a:solidFill>
                  <a:schemeClr val="tx2"/>
                </a:solidFill>
              </a:rPr>
              <a:t>En</a:t>
            </a:r>
            <a:r>
              <a:rPr lang="en-US" sz="4000" dirty="0">
                <a:solidFill>
                  <a:schemeClr val="tx2"/>
                </a:solidFill>
              </a:rPr>
              <a:t> </a:t>
            </a:r>
            <a:r>
              <a:rPr lang="en-US" sz="4000" dirty="0" err="1">
                <a:solidFill>
                  <a:schemeClr val="tx2"/>
                </a:solidFill>
              </a:rPr>
              <a:t>resumen</a:t>
            </a:r>
            <a:endParaRPr lang="en-US" sz="4000" dirty="0">
              <a:solidFill>
                <a:schemeClr val="tx2"/>
              </a:solidFill>
            </a:endParaRPr>
          </a:p>
        </p:txBody>
      </p:sp>
      <p:sp>
        <p:nvSpPr>
          <p:cNvPr id="3" name="Subtitle 2">
            <a:extLst>
              <a:ext uri="{FF2B5EF4-FFF2-40B4-BE49-F238E27FC236}">
                <a16:creationId xmlns:a16="http://schemas.microsoft.com/office/drawing/2014/main" id="{4C8D508A-F399-9449-94F8-2EA2CC427DB9}"/>
              </a:ext>
            </a:extLst>
          </p:cNvPr>
          <p:cNvSpPr>
            <a:spLocks noGrp="1"/>
          </p:cNvSpPr>
          <p:nvPr>
            <p:ph type="subTitle" idx="1"/>
          </p:nvPr>
        </p:nvSpPr>
        <p:spPr>
          <a:xfrm>
            <a:off x="6585882" y="3403314"/>
            <a:ext cx="4805691" cy="838831"/>
          </a:xfrm>
        </p:spPr>
        <p:txBody>
          <a:bodyPr anchor="b">
            <a:normAutofit/>
          </a:bodyPr>
          <a:lstStyle/>
          <a:p>
            <a:pPr algn="l"/>
            <a:endParaRPr lang="en-US" sz="2000">
              <a:solidFill>
                <a:schemeClr val="tx2"/>
              </a:solidFill>
            </a:endParaRPr>
          </a:p>
        </p:txBody>
      </p:sp>
      <p:pic>
        <p:nvPicPr>
          <p:cNvPr id="5" name="Picture 4">
            <a:extLst>
              <a:ext uri="{FF2B5EF4-FFF2-40B4-BE49-F238E27FC236}">
                <a16:creationId xmlns:a16="http://schemas.microsoft.com/office/drawing/2014/main" id="{BF732347-1E05-4CC1-9803-4A6FE4FA9F8D}"/>
              </a:ext>
            </a:extLst>
          </p:cNvPr>
          <p:cNvPicPr>
            <a:picLocks noChangeAspect="1"/>
          </p:cNvPicPr>
          <p:nvPr/>
        </p:nvPicPr>
        <p:blipFill rotWithShape="1">
          <a:blip r:embed="rId2">
            <a:alphaModFix/>
          </a:blip>
          <a:srcRect l="34134" r="7858" b="2"/>
          <a:stretch/>
        </p:blipFill>
        <p:spPr>
          <a:xfrm>
            <a:off x="20" y="760563"/>
            <a:ext cx="5298663" cy="6097089"/>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Tree>
    <p:extLst>
      <p:ext uri="{BB962C8B-B14F-4D97-AF65-F5344CB8AC3E}">
        <p14:creationId xmlns:p14="http://schemas.microsoft.com/office/powerpoint/2010/main" val="14410339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101"/>
          <p:cNvSpPr txBox="1">
            <a:spLocks noGrp="1"/>
          </p:cNvSpPr>
          <p:nvPr>
            <p:ph type="sldNum" sz="quarter" idx="12"/>
          </p:nvPr>
        </p:nvSpPr>
        <p:spPr>
          <a:xfrm>
            <a:off x="0" y="6487728"/>
            <a:ext cx="2844800" cy="365125"/>
          </a:xfrm>
          <a:prstGeom prst="rect">
            <a:avLst/>
          </a:prstGeom>
          <a:noFill/>
          <a:ln>
            <a:noFill/>
          </a:ln>
        </p:spPr>
        <p:txBody>
          <a:bodyPr spcFirstLastPara="1" wrap="square" lIns="121900" tIns="60933" rIns="121900" bIns="60933" anchor="ctr" anchorCtr="0">
            <a:noAutofit/>
          </a:bodyPr>
          <a:lstStyle/>
          <a:p>
            <a:pPr defTabSz="1219170" hangingPunct="1">
              <a:buClr>
                <a:srgbClr val="A5A5A5"/>
              </a:buClr>
              <a:buSzPts val="1000"/>
            </a:pPr>
            <a:fld id="{00000000-1234-1234-1234-123412341234}" type="slidenum">
              <a:rPr lang="en"/>
              <a:pPr defTabSz="1219170" hangingPunct="1">
                <a:buClr>
                  <a:srgbClr val="A5A5A5"/>
                </a:buClr>
                <a:buSzPts val="1000"/>
              </a:pPr>
              <a:t>38</a:t>
            </a:fld>
            <a:endParaRPr/>
          </a:p>
        </p:txBody>
      </p:sp>
      <p:sp>
        <p:nvSpPr>
          <p:cNvPr id="743" name="Google Shape;743;p101"/>
          <p:cNvSpPr txBox="1"/>
          <p:nvPr/>
        </p:nvSpPr>
        <p:spPr>
          <a:xfrm>
            <a:off x="958843" y="182920"/>
            <a:ext cx="10274312" cy="1087464"/>
          </a:xfrm>
          <a:prstGeom prst="rect">
            <a:avLst/>
          </a:prstGeom>
          <a:noFill/>
          <a:ln>
            <a:noFill/>
          </a:ln>
        </p:spPr>
        <p:txBody>
          <a:bodyPr spcFirstLastPara="1" wrap="square" lIns="121900" tIns="60933" rIns="121900" bIns="60933" anchor="t" anchorCtr="0">
            <a:noAutofit/>
          </a:bodyPr>
          <a:lstStyle/>
          <a:p>
            <a:pPr algn="ctr" defTabSz="1219170">
              <a:lnSpc>
                <a:spcPct val="85000"/>
              </a:lnSpc>
              <a:buClr>
                <a:srgbClr val="003366"/>
              </a:buClr>
              <a:buSzPts val="2400"/>
            </a:pPr>
            <a:r>
              <a:rPr lang="en-US" sz="4000" dirty="0">
                <a:solidFill>
                  <a:srgbClr val="34526F"/>
                </a:solidFill>
                <a:latin typeface="Helvetica Neue"/>
                <a:ea typeface="Helvetica Neue"/>
                <a:cs typeface="Helvetica Neue"/>
                <a:sym typeface="Helvetica Neue"/>
              </a:rPr>
              <a:t>99% de </a:t>
            </a:r>
            <a:r>
              <a:rPr lang="en-US" sz="4000" dirty="0" err="1">
                <a:solidFill>
                  <a:srgbClr val="34526F"/>
                </a:solidFill>
                <a:latin typeface="Helvetica Neue"/>
                <a:ea typeface="Helvetica Neue"/>
                <a:cs typeface="Helvetica Neue"/>
                <a:sym typeface="Helvetica Neue"/>
              </a:rPr>
              <a:t>nuestros</a:t>
            </a:r>
            <a:r>
              <a:rPr lang="en-US" sz="4000" dirty="0">
                <a:solidFill>
                  <a:srgbClr val="34526F"/>
                </a:solidFill>
                <a:latin typeface="Helvetica Neue"/>
                <a:ea typeface="Helvetica Neue"/>
                <a:cs typeface="Helvetica Neue"/>
                <a:sym typeface="Helvetica Neue"/>
              </a:rPr>
              <a:t> </a:t>
            </a:r>
            <a:r>
              <a:rPr lang="en-US" sz="4000" dirty="0" err="1">
                <a:solidFill>
                  <a:srgbClr val="34526F"/>
                </a:solidFill>
                <a:latin typeface="Helvetica Neue"/>
                <a:ea typeface="Helvetica Neue"/>
                <a:cs typeface="Helvetica Neue"/>
                <a:sym typeface="Helvetica Neue"/>
              </a:rPr>
              <a:t>agentes</a:t>
            </a:r>
            <a:r>
              <a:rPr lang="en-US" sz="4000" dirty="0">
                <a:solidFill>
                  <a:srgbClr val="34526F"/>
                </a:solidFill>
                <a:latin typeface="Helvetica Neue"/>
                <a:ea typeface="Helvetica Neue"/>
                <a:cs typeface="Helvetica Neue"/>
                <a:sym typeface="Helvetica Neue"/>
              </a:rPr>
              <a:t> </a:t>
            </a:r>
            <a:r>
              <a:rPr lang="en-US" sz="4000" dirty="0" err="1">
                <a:solidFill>
                  <a:srgbClr val="34526F"/>
                </a:solidFill>
                <a:latin typeface="Helvetica Neue"/>
                <a:ea typeface="Helvetica Neue"/>
                <a:cs typeface="Helvetica Neue"/>
                <a:sym typeface="Helvetica Neue"/>
              </a:rPr>
              <a:t>comienzan</a:t>
            </a:r>
            <a:r>
              <a:rPr lang="en-US" sz="4000" dirty="0">
                <a:solidFill>
                  <a:srgbClr val="34526F"/>
                </a:solidFill>
                <a:latin typeface="Helvetica Neue"/>
                <a:ea typeface="Helvetica Neue"/>
                <a:cs typeface="Helvetica Neue"/>
                <a:sym typeface="Helvetica Neue"/>
              </a:rPr>
              <a:t> </a:t>
            </a:r>
            <a:r>
              <a:rPr lang="en-US" sz="4000" dirty="0" err="1">
                <a:solidFill>
                  <a:srgbClr val="34526F"/>
                </a:solidFill>
                <a:latin typeface="Helvetica Neue"/>
                <a:ea typeface="Helvetica Neue"/>
                <a:cs typeface="Helvetica Neue"/>
                <a:sym typeface="Helvetica Neue"/>
              </a:rPr>
              <a:t>tiempo</a:t>
            </a:r>
            <a:r>
              <a:rPr lang="en-US" sz="4000" dirty="0">
                <a:solidFill>
                  <a:srgbClr val="34526F"/>
                </a:solidFill>
                <a:latin typeface="Helvetica Neue"/>
                <a:ea typeface="Helvetica Neue"/>
                <a:cs typeface="Helvetica Neue"/>
                <a:sym typeface="Helvetica Neue"/>
              </a:rPr>
              <a:t> </a:t>
            </a:r>
            <a:r>
              <a:rPr lang="en-US" sz="4000" dirty="0" err="1">
                <a:solidFill>
                  <a:srgbClr val="34526F"/>
                </a:solidFill>
                <a:latin typeface="Helvetica Neue"/>
                <a:ea typeface="Helvetica Neue"/>
                <a:cs typeface="Helvetica Neue"/>
                <a:sym typeface="Helvetica Neue"/>
              </a:rPr>
              <a:t>parcial</a:t>
            </a:r>
            <a:endParaRPr lang="en-US" sz="2800" dirty="0">
              <a:latin typeface="Arial"/>
              <a:cs typeface="Arial"/>
              <a:sym typeface="Arial"/>
            </a:endParaRPr>
          </a:p>
        </p:txBody>
      </p:sp>
      <p:cxnSp>
        <p:nvCxnSpPr>
          <p:cNvPr id="744" name="Google Shape;744;p101"/>
          <p:cNvCxnSpPr/>
          <p:nvPr/>
        </p:nvCxnSpPr>
        <p:spPr>
          <a:xfrm>
            <a:off x="996441" y="1239892"/>
            <a:ext cx="10199132" cy="0"/>
          </a:xfrm>
          <a:prstGeom prst="straightConnector1">
            <a:avLst/>
          </a:prstGeom>
          <a:noFill/>
          <a:ln w="9525" cap="flat" cmpd="sng">
            <a:solidFill>
              <a:srgbClr val="34526F"/>
            </a:solidFill>
            <a:prstDash val="solid"/>
            <a:round/>
            <a:headEnd type="none" w="sm" len="sm"/>
            <a:tailEnd type="none" w="sm" len="sm"/>
          </a:ln>
        </p:spPr>
      </p:cxnSp>
      <p:sp>
        <p:nvSpPr>
          <p:cNvPr id="745" name="Google Shape;745;p101"/>
          <p:cNvSpPr txBox="1"/>
          <p:nvPr/>
        </p:nvSpPr>
        <p:spPr>
          <a:xfrm>
            <a:off x="2502693" y="1726310"/>
            <a:ext cx="7186613" cy="876963"/>
          </a:xfrm>
          <a:prstGeom prst="rect">
            <a:avLst/>
          </a:prstGeom>
          <a:noFill/>
          <a:ln>
            <a:noFill/>
          </a:ln>
        </p:spPr>
        <p:txBody>
          <a:bodyPr spcFirstLastPara="1" wrap="square" lIns="121900" tIns="60933" rIns="121900" bIns="60933" anchor="t" anchorCtr="0">
            <a:noAutofit/>
          </a:bodyPr>
          <a:lstStyle/>
          <a:p>
            <a:pPr algn="ctr" defTabSz="1219170" hangingPunct="1">
              <a:lnSpc>
                <a:spcPct val="90000"/>
              </a:lnSpc>
              <a:buClr>
                <a:srgbClr val="003399"/>
              </a:buClr>
              <a:buSzPts val="2000"/>
            </a:pPr>
            <a:r>
              <a:rPr lang="en" sz="2667" b="1" dirty="0" err="1">
                <a:latin typeface="Helvetica Neue"/>
                <a:ea typeface="Helvetica Neue"/>
                <a:cs typeface="Helvetica Neue"/>
                <a:sym typeface="Helvetica Neue"/>
              </a:rPr>
              <a:t>Tenemos</a:t>
            </a:r>
            <a:r>
              <a:rPr lang="en" sz="2667" b="1" dirty="0">
                <a:latin typeface="Helvetica Neue"/>
                <a:ea typeface="Helvetica Neue"/>
                <a:cs typeface="Helvetica Neue"/>
                <a:sym typeface="Helvetica Neue"/>
              </a:rPr>
              <a:t> 3 </a:t>
            </a:r>
            <a:r>
              <a:rPr lang="en" sz="2667" b="1" dirty="0" err="1">
                <a:latin typeface="Helvetica Neue"/>
                <a:ea typeface="Helvetica Neue"/>
                <a:cs typeface="Helvetica Neue"/>
                <a:sym typeface="Helvetica Neue"/>
              </a:rPr>
              <a:t>opciones</a:t>
            </a:r>
            <a:r>
              <a:rPr lang="en" sz="2667" b="1" dirty="0">
                <a:latin typeface="Helvetica Neue"/>
                <a:ea typeface="Helvetica Neue"/>
                <a:cs typeface="Helvetica Neue"/>
                <a:sym typeface="Helvetica Neue"/>
              </a:rPr>
              <a:t> de </a:t>
            </a:r>
            <a:r>
              <a:rPr lang="en" sz="2667" b="1" dirty="0" err="1">
                <a:latin typeface="Helvetica Neue"/>
                <a:ea typeface="Helvetica Neue"/>
                <a:cs typeface="Helvetica Neue"/>
                <a:sym typeface="Helvetica Neue"/>
              </a:rPr>
              <a:t>carrera</a:t>
            </a:r>
            <a:endParaRPr sz="2667" b="1" dirty="0">
              <a:solidFill>
                <a:srgbClr val="E4021D"/>
              </a:solidFill>
              <a:latin typeface="Helvetica Neue"/>
              <a:ea typeface="Helvetica Neue"/>
              <a:cs typeface="Helvetica Neue"/>
              <a:sym typeface="Helvetica Neue"/>
            </a:endParaRPr>
          </a:p>
        </p:txBody>
      </p:sp>
      <p:grpSp>
        <p:nvGrpSpPr>
          <p:cNvPr id="746" name="Google Shape;746;p101"/>
          <p:cNvGrpSpPr/>
          <p:nvPr/>
        </p:nvGrpSpPr>
        <p:grpSpPr>
          <a:xfrm>
            <a:off x="133820" y="4832082"/>
            <a:ext cx="11924365" cy="690911"/>
            <a:chOff x="100364" y="3305744"/>
            <a:chExt cx="8943274" cy="518183"/>
          </a:xfrm>
        </p:grpSpPr>
        <p:sp>
          <p:nvSpPr>
            <p:cNvPr id="747" name="Google Shape;747;p101"/>
            <p:cNvSpPr/>
            <p:nvPr/>
          </p:nvSpPr>
          <p:spPr>
            <a:xfrm rot="-5400000">
              <a:off x="4312913" y="-505346"/>
              <a:ext cx="518183" cy="8140364"/>
            </a:xfrm>
            <a:prstGeom prst="roundRect">
              <a:avLst>
                <a:gd name="adj" fmla="val 5850"/>
              </a:avLst>
            </a:prstGeom>
            <a:solidFill>
              <a:srgbClr val="34526F"/>
            </a:solidFill>
            <a:ln w="38100" cap="flat" cmpd="sng">
              <a:solidFill>
                <a:srgbClr val="34526F"/>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748" name="Google Shape;748;p101"/>
            <p:cNvSpPr txBox="1"/>
            <p:nvPr/>
          </p:nvSpPr>
          <p:spPr>
            <a:xfrm>
              <a:off x="100364" y="3347912"/>
              <a:ext cx="8943274" cy="459794"/>
            </a:xfrm>
            <a:prstGeom prst="rect">
              <a:avLst/>
            </a:prstGeom>
            <a:noFill/>
            <a:ln>
              <a:noFill/>
            </a:ln>
          </p:spPr>
          <p:txBody>
            <a:bodyPr spcFirstLastPara="1" wrap="square" lIns="121900" tIns="60933" rIns="121900" bIns="60933" anchor="t" anchorCtr="0">
              <a:noAutofit/>
            </a:bodyPr>
            <a:lstStyle/>
            <a:p>
              <a:pPr algn="ctr" defTabSz="1219170">
                <a:buClr>
                  <a:srgbClr val="FFFFFF"/>
                </a:buClr>
                <a:buSzPts val="2000"/>
              </a:pPr>
              <a:r>
                <a:rPr lang="en-US" sz="2000" b="1" dirty="0" err="1">
                  <a:solidFill>
                    <a:srgbClr val="FFFFFF"/>
                  </a:solidFill>
                  <a:latin typeface="Helvetica Neue"/>
                  <a:ea typeface="Helvetica Neue"/>
                  <a:cs typeface="Helvetica Neue"/>
                  <a:sym typeface="Helvetica Neue"/>
                </a:rPr>
                <a:t>Tiempo</a:t>
              </a:r>
              <a:r>
                <a:rPr lang="en-US" sz="2000" b="1" dirty="0">
                  <a:solidFill>
                    <a:srgbClr val="FFFFFF"/>
                  </a:solidFill>
                  <a:latin typeface="Helvetica Neue"/>
                  <a:ea typeface="Helvetica Neue"/>
                  <a:cs typeface="Helvetica Neue"/>
                  <a:sym typeface="Helvetica Neue"/>
                </a:rPr>
                <a:t> complete – </a:t>
              </a:r>
              <a:r>
                <a:rPr lang="en-US" sz="2000" b="1" dirty="0" err="1">
                  <a:solidFill>
                    <a:srgbClr val="FFFFFF"/>
                  </a:solidFill>
                  <a:latin typeface="Helvetica Neue"/>
                  <a:ea typeface="Helvetica Neue"/>
                  <a:cs typeface="Helvetica Neue"/>
                  <a:sym typeface="Helvetica Neue"/>
                </a:rPr>
                <a:t>Ellos</a:t>
              </a:r>
              <a:r>
                <a:rPr lang="en-US" sz="2000" b="1" dirty="0">
                  <a:solidFill>
                    <a:srgbClr val="FFFFFF"/>
                  </a:solidFill>
                  <a:latin typeface="Helvetica Neue"/>
                  <a:ea typeface="Helvetica Neue"/>
                  <a:cs typeface="Helvetica Neue"/>
                  <a:sym typeface="Helvetica Neue"/>
                </a:rPr>
                <a:t> </a:t>
              </a:r>
              <a:r>
                <a:rPr lang="en-US" sz="2000" b="1" dirty="0" err="1">
                  <a:solidFill>
                    <a:srgbClr val="FFFFFF"/>
                  </a:solidFill>
                  <a:latin typeface="Helvetica Neue"/>
                  <a:ea typeface="Helvetica Neue"/>
                  <a:cs typeface="Helvetica Neue"/>
                  <a:sym typeface="Helvetica Neue"/>
                </a:rPr>
                <a:t>desean</a:t>
              </a:r>
              <a:r>
                <a:rPr lang="en-US" sz="2000" b="1" dirty="0">
                  <a:solidFill>
                    <a:srgbClr val="FFFFFF"/>
                  </a:solidFill>
                  <a:latin typeface="Helvetica Neue"/>
                  <a:ea typeface="Helvetica Neue"/>
                  <a:cs typeface="Helvetica Neue"/>
                  <a:sym typeface="Helvetica Neue"/>
                </a:rPr>
                <a:t> un </a:t>
              </a:r>
              <a:r>
                <a:rPr lang="en-US" sz="2000" b="1" dirty="0" err="1">
                  <a:solidFill>
                    <a:srgbClr val="FFFFFF"/>
                  </a:solidFill>
                  <a:latin typeface="Helvetica Neue"/>
                  <a:ea typeface="Helvetica Neue"/>
                  <a:cs typeface="Helvetica Neue"/>
                  <a:sym typeface="Helvetica Neue"/>
                </a:rPr>
                <a:t>cambio</a:t>
              </a:r>
              <a:r>
                <a:rPr lang="en-US" sz="2000" b="1" dirty="0">
                  <a:solidFill>
                    <a:srgbClr val="FFFFFF"/>
                  </a:solidFill>
                  <a:latin typeface="Helvetica Neue"/>
                  <a:ea typeface="Helvetica Neue"/>
                  <a:cs typeface="Helvetica Neue"/>
                  <a:sym typeface="Helvetica Neue"/>
                </a:rPr>
                <a:t> </a:t>
              </a:r>
              <a:r>
                <a:rPr lang="en-US" sz="2000" b="1" dirty="0" err="1">
                  <a:solidFill>
                    <a:srgbClr val="FFFFFF"/>
                  </a:solidFill>
                  <a:latin typeface="Helvetica Neue"/>
                  <a:ea typeface="Helvetica Neue"/>
                  <a:cs typeface="Helvetica Neue"/>
                  <a:sym typeface="Helvetica Neue"/>
                </a:rPr>
                <a:t>en</a:t>
              </a:r>
              <a:r>
                <a:rPr lang="en-US" sz="2000" b="1" dirty="0">
                  <a:solidFill>
                    <a:srgbClr val="FFFFFF"/>
                  </a:solidFill>
                  <a:latin typeface="Helvetica Neue"/>
                  <a:ea typeface="Helvetica Neue"/>
                  <a:cs typeface="Helvetica Neue"/>
                  <a:sym typeface="Helvetica Neue"/>
                </a:rPr>
                <a:t> sus </a:t>
              </a:r>
              <a:r>
                <a:rPr lang="en-US" sz="2000" b="1" dirty="0" err="1">
                  <a:solidFill>
                    <a:srgbClr val="FFFFFF"/>
                  </a:solidFill>
                  <a:latin typeface="Helvetica Neue"/>
                  <a:ea typeface="Helvetica Neue"/>
                  <a:cs typeface="Helvetica Neue"/>
                  <a:sym typeface="Helvetica Neue"/>
                </a:rPr>
                <a:t>carreras</a:t>
              </a:r>
              <a:r>
                <a:rPr lang="en-US" sz="2000" b="1" dirty="0">
                  <a:solidFill>
                    <a:srgbClr val="FFFFFF"/>
                  </a:solidFill>
                  <a:latin typeface="Helvetica Neue"/>
                  <a:ea typeface="Helvetica Neue"/>
                  <a:cs typeface="Helvetica Neue"/>
                  <a:sym typeface="Helvetica Neue"/>
                </a:rPr>
                <a:t> </a:t>
              </a:r>
              <a:r>
                <a:rPr lang="en-US" sz="2000" b="1" dirty="0" err="1">
                  <a:solidFill>
                    <a:srgbClr val="FFFFFF"/>
                  </a:solidFill>
                  <a:latin typeface="Helvetica Neue"/>
                  <a:ea typeface="Helvetica Neue"/>
                  <a:cs typeface="Helvetica Neue"/>
                  <a:sym typeface="Helvetica Neue"/>
                </a:rPr>
                <a:t>rapidamente</a:t>
              </a:r>
              <a:r>
                <a:rPr lang="en-US" sz="2000" b="1" dirty="0">
                  <a:solidFill>
                    <a:srgbClr val="FFFFFF"/>
                  </a:solidFill>
                  <a:latin typeface="Helvetica Neue"/>
                  <a:ea typeface="Helvetica Neue"/>
                  <a:cs typeface="Helvetica Neue"/>
                  <a:sym typeface="Helvetica Neue"/>
                </a:rPr>
                <a:t> y </a:t>
              </a:r>
              <a:r>
                <a:rPr lang="en-US" sz="2000" b="1" dirty="0" err="1">
                  <a:solidFill>
                    <a:srgbClr val="FFFFFF"/>
                  </a:solidFill>
                  <a:latin typeface="Helvetica Neue"/>
                  <a:ea typeface="Helvetica Neue"/>
                  <a:cs typeface="Helvetica Neue"/>
                  <a:sym typeface="Helvetica Neue"/>
                </a:rPr>
                <a:t>ganar</a:t>
              </a:r>
              <a:r>
                <a:rPr lang="en-US" sz="2000" b="1" dirty="0">
                  <a:solidFill>
                    <a:srgbClr val="FFFFFF"/>
                  </a:solidFill>
                  <a:latin typeface="Helvetica Neue"/>
                  <a:ea typeface="Helvetica Neue"/>
                  <a:cs typeface="Helvetica Neue"/>
                  <a:sym typeface="Helvetica Neue"/>
                </a:rPr>
                <a:t> $10K </a:t>
              </a:r>
              <a:r>
                <a:rPr lang="en-US" sz="2000" b="1" dirty="0" err="1">
                  <a:solidFill>
                    <a:srgbClr val="FFFFFF"/>
                  </a:solidFill>
                  <a:latin typeface="Helvetica Neue"/>
                  <a:ea typeface="Helvetica Neue"/>
                  <a:cs typeface="Helvetica Neue"/>
                  <a:sym typeface="Helvetica Neue"/>
                </a:rPr>
                <a:t>en</a:t>
              </a:r>
              <a:r>
                <a:rPr lang="en-US" sz="2000" b="1" dirty="0">
                  <a:solidFill>
                    <a:srgbClr val="FFFFFF"/>
                  </a:solidFill>
                  <a:latin typeface="Helvetica Neue"/>
                  <a:ea typeface="Helvetica Neue"/>
                  <a:cs typeface="Helvetica Neue"/>
                  <a:sym typeface="Helvetica Neue"/>
                </a:rPr>
                <a:t> </a:t>
              </a:r>
              <a:r>
                <a:rPr lang="en-US" sz="2000" b="1" dirty="0" err="1">
                  <a:solidFill>
                    <a:srgbClr val="FFFFFF"/>
                  </a:solidFill>
                  <a:latin typeface="Helvetica Neue"/>
                  <a:ea typeface="Helvetica Neue"/>
                  <a:cs typeface="Helvetica Neue"/>
                  <a:sym typeface="Helvetica Neue"/>
                </a:rPr>
                <a:t>adelante</a:t>
              </a:r>
              <a:r>
                <a:rPr lang="en-US" sz="2000" b="1" dirty="0">
                  <a:solidFill>
                    <a:srgbClr val="FFFFFF"/>
                  </a:solidFill>
                  <a:latin typeface="Helvetica Neue"/>
                  <a:ea typeface="Helvetica Neue"/>
                  <a:cs typeface="Helvetica Neue"/>
                  <a:sym typeface="Helvetica Neue"/>
                </a:rPr>
                <a:t> al </a:t>
              </a:r>
              <a:r>
                <a:rPr lang="en-US" sz="2000" b="1" dirty="0" err="1">
                  <a:solidFill>
                    <a:srgbClr val="FFFFFF"/>
                  </a:solidFill>
                  <a:latin typeface="Helvetica Neue"/>
                  <a:ea typeface="Helvetica Neue"/>
                  <a:cs typeface="Helvetica Neue"/>
                  <a:sym typeface="Helvetica Neue"/>
                </a:rPr>
                <a:t>mes</a:t>
              </a:r>
              <a:endParaRPr lang="en-US" sz="1600" dirty="0">
                <a:latin typeface="Arial"/>
                <a:cs typeface="Arial"/>
                <a:sym typeface="Arial"/>
              </a:endParaRPr>
            </a:p>
          </p:txBody>
        </p:sp>
      </p:grpSp>
      <p:grpSp>
        <p:nvGrpSpPr>
          <p:cNvPr id="749" name="Google Shape;749;p101"/>
          <p:cNvGrpSpPr/>
          <p:nvPr/>
        </p:nvGrpSpPr>
        <p:grpSpPr>
          <a:xfrm>
            <a:off x="669089" y="3897839"/>
            <a:ext cx="10853827" cy="690911"/>
            <a:chOff x="501817" y="2532314"/>
            <a:chExt cx="8140370" cy="518183"/>
          </a:xfrm>
        </p:grpSpPr>
        <p:sp>
          <p:nvSpPr>
            <p:cNvPr id="750" name="Google Shape;750;p101"/>
            <p:cNvSpPr/>
            <p:nvPr/>
          </p:nvSpPr>
          <p:spPr>
            <a:xfrm rot="-5400000">
              <a:off x="4312914" y="-1278775"/>
              <a:ext cx="518183" cy="8140362"/>
            </a:xfrm>
            <a:prstGeom prst="roundRect">
              <a:avLst>
                <a:gd name="adj" fmla="val 5850"/>
              </a:avLst>
            </a:prstGeom>
            <a:solidFill>
              <a:srgbClr val="91B49C"/>
            </a:solidFill>
            <a:ln w="38100" cap="flat" cmpd="sng">
              <a:solidFill>
                <a:srgbClr val="91B49C"/>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751" name="Google Shape;751;p101"/>
            <p:cNvSpPr txBox="1"/>
            <p:nvPr/>
          </p:nvSpPr>
          <p:spPr>
            <a:xfrm>
              <a:off x="501817" y="2581877"/>
              <a:ext cx="8140368" cy="418670"/>
            </a:xfrm>
            <a:prstGeom prst="rect">
              <a:avLst/>
            </a:prstGeom>
            <a:noFill/>
            <a:ln>
              <a:noFill/>
            </a:ln>
          </p:spPr>
          <p:txBody>
            <a:bodyPr spcFirstLastPara="1" wrap="square" lIns="121900" tIns="60933" rIns="121900" bIns="60933" anchor="t" anchorCtr="0">
              <a:noAutofit/>
            </a:bodyPr>
            <a:lstStyle/>
            <a:p>
              <a:pPr algn="ctr" defTabSz="1219170">
                <a:buClr>
                  <a:srgbClr val="FFFFFF"/>
                </a:buClr>
                <a:buSzPts val="2000"/>
              </a:pPr>
              <a:r>
                <a:rPr lang="en-US" sz="2400" b="1" dirty="0" err="1">
                  <a:solidFill>
                    <a:srgbClr val="FFFFFF"/>
                  </a:solidFill>
                  <a:latin typeface="Helvetica Neue"/>
                  <a:ea typeface="Helvetica Neue"/>
                  <a:cs typeface="Helvetica Neue"/>
                  <a:sym typeface="Helvetica Neue"/>
                </a:rPr>
                <a:t>Tiempo</a:t>
              </a:r>
              <a:r>
                <a:rPr lang="en-US" sz="2400" b="1" dirty="0">
                  <a:solidFill>
                    <a:srgbClr val="FFFFFF"/>
                  </a:solidFill>
                  <a:latin typeface="Helvetica Neue"/>
                  <a:ea typeface="Helvetica Neue"/>
                  <a:cs typeface="Helvetica Neue"/>
                  <a:sym typeface="Helvetica Neue"/>
                </a:rPr>
                <a:t> </a:t>
              </a:r>
              <a:r>
                <a:rPr lang="en-US" sz="2400" b="1" dirty="0" err="1">
                  <a:solidFill>
                    <a:srgbClr val="FFFFFF"/>
                  </a:solidFill>
                  <a:latin typeface="Helvetica Neue"/>
                  <a:ea typeface="Helvetica Neue"/>
                  <a:cs typeface="Helvetica Neue"/>
                  <a:sym typeface="Helvetica Neue"/>
                </a:rPr>
                <a:t>parcial</a:t>
              </a:r>
              <a:r>
                <a:rPr lang="en-US" sz="2400" b="1" dirty="0">
                  <a:solidFill>
                    <a:srgbClr val="FFFFFF"/>
                  </a:solidFill>
                  <a:latin typeface="Helvetica Neue"/>
                  <a:ea typeface="Helvetica Neue"/>
                  <a:cs typeface="Helvetica Neue"/>
                  <a:sym typeface="Helvetica Neue"/>
                </a:rPr>
                <a:t> – </a:t>
              </a:r>
              <a:r>
                <a:rPr lang="en-US" sz="2400" b="1" dirty="0" err="1">
                  <a:solidFill>
                    <a:srgbClr val="FFFFFF"/>
                  </a:solidFill>
                  <a:latin typeface="Helvetica Neue"/>
                  <a:ea typeface="Helvetica Neue"/>
                  <a:cs typeface="Helvetica Neue"/>
                  <a:sym typeface="Helvetica Neue"/>
                </a:rPr>
                <a:t>Ellos</a:t>
              </a:r>
              <a:r>
                <a:rPr lang="en-US" sz="2400" b="1" dirty="0">
                  <a:solidFill>
                    <a:srgbClr val="FFFFFF"/>
                  </a:solidFill>
                  <a:latin typeface="Helvetica Neue"/>
                  <a:ea typeface="Helvetica Neue"/>
                  <a:cs typeface="Helvetica Neue"/>
                  <a:sym typeface="Helvetica Neue"/>
                </a:rPr>
                <a:t> </a:t>
              </a:r>
              <a:r>
                <a:rPr lang="en-US" sz="2400" b="1" dirty="0" err="1">
                  <a:solidFill>
                    <a:srgbClr val="FFFFFF"/>
                  </a:solidFill>
                  <a:latin typeface="Helvetica Neue"/>
                  <a:ea typeface="Helvetica Neue"/>
                  <a:cs typeface="Helvetica Neue"/>
                  <a:sym typeface="Helvetica Neue"/>
                </a:rPr>
                <a:t>tienen</a:t>
              </a:r>
              <a:r>
                <a:rPr lang="en-US" sz="2400" b="1" dirty="0">
                  <a:solidFill>
                    <a:srgbClr val="FFFFFF"/>
                  </a:solidFill>
                  <a:latin typeface="Helvetica Neue"/>
                  <a:ea typeface="Helvetica Neue"/>
                  <a:cs typeface="Helvetica Neue"/>
                  <a:sym typeface="Helvetica Neue"/>
                </a:rPr>
                <a:t> una meta de </a:t>
              </a:r>
              <a:r>
                <a:rPr lang="en-US" sz="2400" b="1" dirty="0" err="1">
                  <a:solidFill>
                    <a:srgbClr val="FFFFFF"/>
                  </a:solidFill>
                  <a:latin typeface="Helvetica Neue"/>
                  <a:ea typeface="Helvetica Neue"/>
                  <a:cs typeface="Helvetica Neue"/>
                  <a:sym typeface="Helvetica Neue"/>
                </a:rPr>
                <a:t>ingreso</a:t>
              </a:r>
              <a:r>
                <a:rPr lang="en-US" sz="2400" b="1" dirty="0">
                  <a:solidFill>
                    <a:srgbClr val="FFFFFF"/>
                  </a:solidFill>
                  <a:latin typeface="Helvetica Neue"/>
                  <a:ea typeface="Helvetica Neue"/>
                  <a:cs typeface="Helvetica Neue"/>
                  <a:sym typeface="Helvetica Neue"/>
                </a:rPr>
                <a:t> </a:t>
              </a:r>
              <a:r>
                <a:rPr lang="en-US" sz="2400" b="1" dirty="0" err="1">
                  <a:solidFill>
                    <a:srgbClr val="FFFFFF"/>
                  </a:solidFill>
                  <a:latin typeface="Helvetica Neue"/>
                  <a:ea typeface="Helvetica Neue"/>
                  <a:cs typeface="Helvetica Neue"/>
                  <a:sym typeface="Helvetica Neue"/>
                </a:rPr>
                <a:t>consistente</a:t>
              </a:r>
              <a:r>
                <a:rPr lang="en-US" sz="2400" b="1" dirty="0">
                  <a:solidFill>
                    <a:srgbClr val="FFFFFF"/>
                  </a:solidFill>
                  <a:latin typeface="Helvetica Neue"/>
                  <a:ea typeface="Helvetica Neue"/>
                  <a:cs typeface="Helvetica Neue"/>
                  <a:sym typeface="Helvetica Neue"/>
                </a:rPr>
                <a:t> </a:t>
              </a:r>
              <a:r>
                <a:rPr lang="en-US" sz="2400" b="1" dirty="0" err="1">
                  <a:solidFill>
                    <a:srgbClr val="FFFFFF"/>
                  </a:solidFill>
                  <a:latin typeface="Helvetica Neue"/>
                  <a:ea typeface="Helvetica Neue"/>
                  <a:cs typeface="Helvetica Neue"/>
                  <a:sym typeface="Helvetica Neue"/>
                </a:rPr>
                <a:t>semanal</a:t>
              </a:r>
              <a:endParaRPr dirty="0">
                <a:latin typeface="Arial"/>
                <a:cs typeface="Arial"/>
                <a:sym typeface="Arial"/>
              </a:endParaRPr>
            </a:p>
          </p:txBody>
        </p:sp>
      </p:grpSp>
      <p:grpSp>
        <p:nvGrpSpPr>
          <p:cNvPr id="752" name="Google Shape;752;p101"/>
          <p:cNvGrpSpPr/>
          <p:nvPr/>
        </p:nvGrpSpPr>
        <p:grpSpPr>
          <a:xfrm>
            <a:off x="484177" y="2963597"/>
            <a:ext cx="11223648" cy="690911"/>
            <a:chOff x="363133" y="1766097"/>
            <a:chExt cx="8417736" cy="518183"/>
          </a:xfrm>
        </p:grpSpPr>
        <p:sp>
          <p:nvSpPr>
            <p:cNvPr id="753" name="Google Shape;753;p101"/>
            <p:cNvSpPr/>
            <p:nvPr/>
          </p:nvSpPr>
          <p:spPr>
            <a:xfrm rot="-5400000">
              <a:off x="4312913" y="-2044993"/>
              <a:ext cx="518183" cy="8140364"/>
            </a:xfrm>
            <a:prstGeom prst="roundRect">
              <a:avLst>
                <a:gd name="adj" fmla="val 5850"/>
              </a:avLst>
            </a:prstGeom>
            <a:solidFill>
              <a:srgbClr val="5B9BA9"/>
            </a:solidFill>
            <a:ln w="38100" cap="flat" cmpd="sng">
              <a:solidFill>
                <a:srgbClr val="5B9BA9"/>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754" name="Google Shape;754;p101"/>
            <p:cNvSpPr txBox="1"/>
            <p:nvPr/>
          </p:nvSpPr>
          <p:spPr>
            <a:xfrm>
              <a:off x="363133" y="1819163"/>
              <a:ext cx="8417736" cy="376010"/>
            </a:xfrm>
            <a:prstGeom prst="rect">
              <a:avLst/>
            </a:prstGeom>
            <a:noFill/>
            <a:ln>
              <a:noFill/>
            </a:ln>
          </p:spPr>
          <p:txBody>
            <a:bodyPr spcFirstLastPara="1" wrap="square" lIns="121900" tIns="60933" rIns="121900" bIns="60933" anchor="t" anchorCtr="0">
              <a:noAutofit/>
            </a:bodyPr>
            <a:lstStyle/>
            <a:p>
              <a:pPr algn="ctr">
                <a:buClr>
                  <a:schemeClr val="lt1"/>
                </a:buClr>
              </a:pPr>
              <a:r>
                <a:rPr lang="en-US" sz="2400" b="1" dirty="0" err="1">
                  <a:solidFill>
                    <a:schemeClr val="lt1"/>
                  </a:solidFill>
                </a:rPr>
                <a:t>Ocasional</a:t>
              </a:r>
              <a:r>
                <a:rPr lang="en-US" sz="2400" b="1" dirty="0">
                  <a:solidFill>
                    <a:schemeClr val="lt1"/>
                  </a:solidFill>
                </a:rPr>
                <a:t> – </a:t>
              </a:r>
              <a:r>
                <a:rPr lang="en-US" sz="2400" b="1" dirty="0" err="1">
                  <a:solidFill>
                    <a:schemeClr val="lt1"/>
                  </a:solidFill>
                </a:rPr>
                <a:t>Aprendiendo</a:t>
              </a:r>
              <a:r>
                <a:rPr lang="en-US" sz="2400" b="1" dirty="0">
                  <a:solidFill>
                    <a:schemeClr val="lt1"/>
                  </a:solidFill>
                </a:rPr>
                <a:t> y </a:t>
              </a:r>
              <a:r>
                <a:rPr lang="en-US" sz="2400" b="1" dirty="0" err="1">
                  <a:solidFill>
                    <a:schemeClr val="lt1"/>
                  </a:solidFill>
                </a:rPr>
                <a:t>ayudando</a:t>
              </a:r>
              <a:r>
                <a:rPr lang="en-US" sz="2400" b="1" dirty="0">
                  <a:solidFill>
                    <a:schemeClr val="lt1"/>
                  </a:solidFill>
                </a:rPr>
                <a:t> amigos y </a:t>
              </a:r>
              <a:r>
                <a:rPr lang="en-US" sz="2400" b="1" dirty="0" err="1">
                  <a:solidFill>
                    <a:schemeClr val="lt1"/>
                  </a:solidFill>
                </a:rPr>
                <a:t>familiares</a:t>
              </a:r>
              <a:endParaRPr lang="en-US" sz="2400" dirty="0"/>
            </a:p>
          </p:txBody>
        </p:sp>
      </p:grpSp>
      <p:grpSp>
        <p:nvGrpSpPr>
          <p:cNvPr id="755" name="Google Shape;755;p101"/>
          <p:cNvGrpSpPr/>
          <p:nvPr/>
        </p:nvGrpSpPr>
        <p:grpSpPr>
          <a:xfrm>
            <a:off x="133820" y="5766325"/>
            <a:ext cx="11924365" cy="690911"/>
            <a:chOff x="100364" y="3305744"/>
            <a:chExt cx="8943274" cy="518183"/>
          </a:xfrm>
        </p:grpSpPr>
        <p:sp>
          <p:nvSpPr>
            <p:cNvPr id="756" name="Google Shape;756;p101"/>
            <p:cNvSpPr/>
            <p:nvPr/>
          </p:nvSpPr>
          <p:spPr>
            <a:xfrm rot="-5400000">
              <a:off x="4312913" y="-505346"/>
              <a:ext cx="518183" cy="8140364"/>
            </a:xfrm>
            <a:prstGeom prst="roundRect">
              <a:avLst>
                <a:gd name="adj" fmla="val 5850"/>
              </a:avLst>
            </a:prstGeom>
            <a:solidFill>
              <a:srgbClr val="7F7F7F"/>
            </a:solidFill>
            <a:ln w="38100" cap="flat" cmpd="sng">
              <a:solidFill>
                <a:srgbClr val="7F7F7F"/>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757" name="Google Shape;757;p101"/>
            <p:cNvSpPr txBox="1"/>
            <p:nvPr/>
          </p:nvSpPr>
          <p:spPr>
            <a:xfrm>
              <a:off x="100364" y="3347912"/>
              <a:ext cx="8943274" cy="459794"/>
            </a:xfrm>
            <a:prstGeom prst="rect">
              <a:avLst/>
            </a:prstGeom>
            <a:noFill/>
            <a:ln>
              <a:noFill/>
            </a:ln>
          </p:spPr>
          <p:txBody>
            <a:bodyPr spcFirstLastPara="1" wrap="square" lIns="121900" tIns="60933" rIns="121900" bIns="60933" anchor="t" anchorCtr="0">
              <a:noAutofit/>
            </a:bodyPr>
            <a:lstStyle/>
            <a:p>
              <a:pPr algn="ctr" defTabSz="1219170" hangingPunct="1">
                <a:buClr>
                  <a:srgbClr val="FFFFFF"/>
                </a:buClr>
                <a:buSzPts val="2000"/>
              </a:pPr>
              <a:r>
                <a:rPr lang="en" sz="2667" b="1" dirty="0" err="1">
                  <a:solidFill>
                    <a:srgbClr val="FFFFFF"/>
                  </a:solidFill>
                  <a:latin typeface="Helvetica Neue"/>
                  <a:ea typeface="Helvetica Neue"/>
                  <a:cs typeface="Helvetica Neue"/>
                  <a:sym typeface="Helvetica Neue"/>
                </a:rPr>
                <a:t>Enfocate</a:t>
              </a:r>
              <a:r>
                <a:rPr lang="en" sz="2667" b="1" dirty="0">
                  <a:solidFill>
                    <a:srgbClr val="FFFFFF"/>
                  </a:solidFill>
                  <a:latin typeface="Helvetica Neue"/>
                  <a:ea typeface="Helvetica Neue"/>
                  <a:cs typeface="Helvetica Neue"/>
                  <a:sym typeface="Helvetica Neue"/>
                </a:rPr>
                <a:t> </a:t>
              </a:r>
              <a:r>
                <a:rPr lang="en" sz="2667" b="1" dirty="0" err="1">
                  <a:solidFill>
                    <a:srgbClr val="FFFFFF"/>
                  </a:solidFill>
                  <a:latin typeface="Helvetica Neue"/>
                  <a:ea typeface="Helvetica Neue"/>
                  <a:cs typeface="Helvetica Neue"/>
                  <a:sym typeface="Helvetica Neue"/>
                </a:rPr>
                <a:t>en</a:t>
              </a:r>
              <a:r>
                <a:rPr lang="en" sz="2667" b="1" dirty="0">
                  <a:solidFill>
                    <a:srgbClr val="FFFFFF"/>
                  </a:solidFill>
                  <a:latin typeface="Helvetica Neue"/>
                  <a:ea typeface="Helvetica Neue"/>
                  <a:cs typeface="Helvetica Neue"/>
                  <a:sym typeface="Helvetica Neue"/>
                </a:rPr>
                <a:t> el </a:t>
              </a:r>
              <a:r>
                <a:rPr lang="en" sz="2667" b="1" dirty="0" err="1">
                  <a:solidFill>
                    <a:srgbClr val="FFFFFF"/>
                  </a:solidFill>
                  <a:latin typeface="Helvetica Neue"/>
                  <a:ea typeface="Helvetica Neue"/>
                  <a:cs typeface="Helvetica Neue"/>
                  <a:sym typeface="Helvetica Neue"/>
                </a:rPr>
                <a:t>sistema</a:t>
              </a:r>
              <a:endParaRPr sz="1867" dirty="0">
                <a:latin typeface="Arial"/>
                <a:cs typeface="Arial"/>
                <a:sym typeface="Arial"/>
              </a:endParaRPr>
            </a:p>
          </p:txBody>
        </p:sp>
      </p:grpSp>
      <p:sp>
        <p:nvSpPr>
          <p:cNvPr id="758" name="Google Shape;758;p101"/>
          <p:cNvSpPr txBox="1"/>
          <p:nvPr/>
        </p:nvSpPr>
        <p:spPr>
          <a:xfrm>
            <a:off x="2091756" y="1869585"/>
            <a:ext cx="5197317" cy="448041"/>
          </a:xfrm>
          <a:prstGeom prst="rect">
            <a:avLst/>
          </a:prstGeom>
          <a:noFill/>
          <a:ln>
            <a:noFill/>
          </a:ln>
        </p:spPr>
        <p:txBody>
          <a:bodyPr spcFirstLastPara="1" wrap="square" lIns="121900" tIns="60933" rIns="121900" bIns="60933" anchor="t" anchorCtr="0">
            <a:noAutofit/>
          </a:bodyPr>
          <a:lstStyle/>
          <a:p>
            <a:pPr defTabSz="1219170" hangingPunct="1">
              <a:lnSpc>
                <a:spcPct val="50000"/>
              </a:lnSpc>
              <a:buClr>
                <a:srgbClr val="003399"/>
              </a:buClr>
              <a:buSzPts val="2000"/>
            </a:pPr>
            <a:endParaRPr sz="2667" b="1">
              <a:solidFill>
                <a:srgbClr val="E4021D"/>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856642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43"/>
                                        </p:tgtEl>
                                        <p:attrNameLst>
                                          <p:attrName>style.visibility</p:attrName>
                                        </p:attrNameLst>
                                      </p:cBhvr>
                                      <p:to>
                                        <p:strVal val="visible"/>
                                      </p:to>
                                    </p:set>
                                    <p:animEffect transition="in" filter="fade">
                                      <p:cBhvr>
                                        <p:cTn id="7" dur="400"/>
                                        <p:tgtEl>
                                          <p:spTgt spid="743"/>
                                        </p:tgtEl>
                                      </p:cBhvr>
                                    </p:animEffect>
                                  </p:childTnLst>
                                </p:cTn>
                              </p:par>
                              <p:par>
                                <p:cTn id="8" presetID="10" presetClass="entr" presetSubtype="0" fill="hold" nodeType="withEffect">
                                  <p:stCondLst>
                                    <p:cond delay="0"/>
                                  </p:stCondLst>
                                  <p:childTnLst>
                                    <p:set>
                                      <p:cBhvr>
                                        <p:cTn id="9" dur="1" fill="hold">
                                          <p:stCondLst>
                                            <p:cond delay="0"/>
                                          </p:stCondLst>
                                        </p:cTn>
                                        <p:tgtEl>
                                          <p:spTgt spid="744"/>
                                        </p:tgtEl>
                                        <p:attrNameLst>
                                          <p:attrName>style.visibility</p:attrName>
                                        </p:attrNameLst>
                                      </p:cBhvr>
                                      <p:to>
                                        <p:strVal val="visible"/>
                                      </p:to>
                                    </p:set>
                                    <p:animEffect transition="in" filter="fade">
                                      <p:cBhvr>
                                        <p:cTn id="10" dur="700"/>
                                        <p:tgtEl>
                                          <p:spTgt spid="744"/>
                                        </p:tgtEl>
                                      </p:cBhvr>
                                    </p:animEffect>
                                  </p:childTnLst>
                                </p:cTn>
                              </p:par>
                            </p:childTnLst>
                          </p:cTn>
                        </p:par>
                        <p:par>
                          <p:cTn id="11" fill="hold">
                            <p:stCondLst>
                              <p:cond delay="700"/>
                            </p:stCondLst>
                            <p:childTnLst>
                              <p:par>
                                <p:cTn id="12" presetID="10" presetClass="entr" presetSubtype="0" fill="hold" nodeType="afterEffect">
                                  <p:stCondLst>
                                    <p:cond delay="0"/>
                                  </p:stCondLst>
                                  <p:childTnLst>
                                    <p:set>
                                      <p:cBhvr>
                                        <p:cTn id="13" dur="1" fill="hold">
                                          <p:stCondLst>
                                            <p:cond delay="0"/>
                                          </p:stCondLst>
                                        </p:cTn>
                                        <p:tgtEl>
                                          <p:spTgt spid="745"/>
                                        </p:tgtEl>
                                        <p:attrNameLst>
                                          <p:attrName>style.visibility</p:attrName>
                                        </p:attrNameLst>
                                      </p:cBhvr>
                                      <p:to>
                                        <p:strVal val="visible"/>
                                      </p:to>
                                    </p:set>
                                    <p:animEffect transition="in" filter="fade">
                                      <p:cBhvr>
                                        <p:cTn id="14" dur="300"/>
                                        <p:tgtEl>
                                          <p:spTgt spid="745"/>
                                        </p:tgtEl>
                                      </p:cBhvr>
                                    </p:animEffect>
                                  </p:childTnLst>
                                </p:cTn>
                              </p:par>
                              <p:par>
                                <p:cTn id="15" presetID="10" presetClass="entr" presetSubtype="0" fill="hold" nodeType="withEffect">
                                  <p:stCondLst>
                                    <p:cond delay="0"/>
                                  </p:stCondLst>
                                  <p:childTnLst>
                                    <p:set>
                                      <p:cBhvr>
                                        <p:cTn id="16" dur="1" fill="hold">
                                          <p:stCondLst>
                                            <p:cond delay="0"/>
                                          </p:stCondLst>
                                        </p:cTn>
                                        <p:tgtEl>
                                          <p:spTgt spid="758"/>
                                        </p:tgtEl>
                                        <p:attrNameLst>
                                          <p:attrName>style.visibility</p:attrName>
                                        </p:attrNameLst>
                                      </p:cBhvr>
                                      <p:to>
                                        <p:strVal val="visible"/>
                                      </p:to>
                                    </p:set>
                                    <p:animEffect transition="in" filter="fade">
                                      <p:cBhvr>
                                        <p:cTn id="17" dur="300"/>
                                        <p:tgtEl>
                                          <p:spTgt spid="75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52"/>
                                        </p:tgtEl>
                                        <p:attrNameLst>
                                          <p:attrName>style.visibility</p:attrName>
                                        </p:attrNameLst>
                                      </p:cBhvr>
                                      <p:to>
                                        <p:strVal val="visible"/>
                                      </p:to>
                                    </p:set>
                                    <p:animEffect transition="in" filter="fade">
                                      <p:cBhvr>
                                        <p:cTn id="22" dur="300"/>
                                        <p:tgtEl>
                                          <p:spTgt spid="75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49"/>
                                        </p:tgtEl>
                                        <p:attrNameLst>
                                          <p:attrName>style.visibility</p:attrName>
                                        </p:attrNameLst>
                                      </p:cBhvr>
                                      <p:to>
                                        <p:strVal val="visible"/>
                                      </p:to>
                                    </p:set>
                                    <p:animEffect transition="in" filter="fade">
                                      <p:cBhvr>
                                        <p:cTn id="27" dur="300"/>
                                        <p:tgtEl>
                                          <p:spTgt spid="74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46"/>
                                        </p:tgtEl>
                                        <p:attrNameLst>
                                          <p:attrName>style.visibility</p:attrName>
                                        </p:attrNameLst>
                                      </p:cBhvr>
                                      <p:to>
                                        <p:strVal val="visible"/>
                                      </p:to>
                                    </p:set>
                                    <p:animEffect transition="in" filter="fade">
                                      <p:cBhvr>
                                        <p:cTn id="32" dur="300"/>
                                        <p:tgtEl>
                                          <p:spTgt spid="74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55"/>
                                        </p:tgtEl>
                                        <p:attrNameLst>
                                          <p:attrName>style.visibility</p:attrName>
                                        </p:attrNameLst>
                                      </p:cBhvr>
                                      <p:to>
                                        <p:strVal val="visible"/>
                                      </p:to>
                                    </p:set>
                                    <p:animEffect transition="in" filter="fade">
                                      <p:cBhvr>
                                        <p:cTn id="37" dur="300"/>
                                        <p:tgtEl>
                                          <p:spTgt spid="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101"/>
          <p:cNvSpPr txBox="1">
            <a:spLocks noGrp="1"/>
          </p:cNvSpPr>
          <p:nvPr>
            <p:ph type="sldNum" sz="quarter" idx="12"/>
          </p:nvPr>
        </p:nvSpPr>
        <p:spPr>
          <a:xfrm>
            <a:off x="0" y="6487728"/>
            <a:ext cx="2844800" cy="365125"/>
          </a:xfrm>
          <a:prstGeom prst="rect">
            <a:avLst/>
          </a:prstGeom>
          <a:noFill/>
          <a:ln>
            <a:noFill/>
          </a:ln>
        </p:spPr>
        <p:txBody>
          <a:bodyPr spcFirstLastPara="1" wrap="square" lIns="121900" tIns="60933" rIns="121900" bIns="60933" anchor="ctr" anchorCtr="0">
            <a:noAutofit/>
          </a:bodyPr>
          <a:lstStyle/>
          <a:p>
            <a:pPr defTabSz="1219170" hangingPunct="1">
              <a:buClr>
                <a:srgbClr val="A5A5A5"/>
              </a:buClr>
              <a:buSzPts val="1000"/>
            </a:pPr>
            <a:fld id="{00000000-1234-1234-1234-123412341234}" type="slidenum">
              <a:rPr lang="en"/>
              <a:pPr defTabSz="1219170" hangingPunct="1">
                <a:buClr>
                  <a:srgbClr val="A5A5A5"/>
                </a:buClr>
                <a:buSzPts val="1000"/>
              </a:pPr>
              <a:t>39</a:t>
            </a:fld>
            <a:endParaRPr/>
          </a:p>
        </p:txBody>
      </p:sp>
      <p:sp>
        <p:nvSpPr>
          <p:cNvPr id="743" name="Google Shape;743;p101"/>
          <p:cNvSpPr txBox="1"/>
          <p:nvPr/>
        </p:nvSpPr>
        <p:spPr>
          <a:xfrm>
            <a:off x="958844" y="442427"/>
            <a:ext cx="10274312" cy="678407"/>
          </a:xfrm>
          <a:prstGeom prst="rect">
            <a:avLst/>
          </a:prstGeom>
          <a:noFill/>
          <a:ln>
            <a:noFill/>
          </a:ln>
        </p:spPr>
        <p:txBody>
          <a:bodyPr spcFirstLastPara="1" wrap="square" lIns="121900" tIns="60933" rIns="121900" bIns="60933" anchor="t" anchorCtr="0">
            <a:noAutofit/>
          </a:bodyPr>
          <a:lstStyle/>
          <a:p>
            <a:pPr algn="ctr" defTabSz="1219170">
              <a:lnSpc>
                <a:spcPct val="85000"/>
              </a:lnSpc>
              <a:buClr>
                <a:srgbClr val="003366"/>
              </a:buClr>
              <a:buSzPts val="2400"/>
            </a:pPr>
            <a:r>
              <a:rPr lang="en-US" sz="4000" dirty="0" err="1">
                <a:solidFill>
                  <a:srgbClr val="34526F"/>
                </a:solidFill>
                <a:latin typeface="Helvetica Neue"/>
                <a:ea typeface="Helvetica Neue"/>
                <a:cs typeface="Helvetica Neue"/>
                <a:sym typeface="Helvetica Neue"/>
              </a:rPr>
              <a:t>Cómo</a:t>
            </a:r>
            <a:r>
              <a:rPr lang="en-US" sz="4000" dirty="0">
                <a:solidFill>
                  <a:srgbClr val="34526F"/>
                </a:solidFill>
                <a:latin typeface="Helvetica Neue"/>
                <a:ea typeface="Helvetica Neue"/>
                <a:cs typeface="Helvetica Neue"/>
                <a:sym typeface="Helvetica Neue"/>
              </a:rPr>
              <a:t> </a:t>
            </a:r>
            <a:r>
              <a:rPr lang="en-US" sz="4000" dirty="0" err="1">
                <a:solidFill>
                  <a:srgbClr val="34526F"/>
                </a:solidFill>
                <a:latin typeface="Helvetica Neue"/>
                <a:ea typeface="Helvetica Neue"/>
                <a:cs typeface="Helvetica Neue"/>
                <a:sym typeface="Helvetica Neue"/>
              </a:rPr>
              <a:t>puedes</a:t>
            </a:r>
            <a:r>
              <a:rPr lang="en-US" sz="4000" dirty="0">
                <a:solidFill>
                  <a:srgbClr val="34526F"/>
                </a:solidFill>
                <a:latin typeface="Helvetica Neue"/>
                <a:ea typeface="Helvetica Neue"/>
                <a:cs typeface="Helvetica Neue"/>
                <a:sym typeface="Helvetica Neue"/>
              </a:rPr>
              <a:t> </a:t>
            </a:r>
            <a:r>
              <a:rPr lang="en-US" sz="4000" dirty="0" err="1">
                <a:solidFill>
                  <a:srgbClr val="34526F"/>
                </a:solidFill>
                <a:latin typeface="Helvetica Neue"/>
                <a:ea typeface="Helvetica Neue"/>
                <a:cs typeface="Helvetica Neue"/>
                <a:sym typeface="Helvetica Neue"/>
              </a:rPr>
              <a:t>comenzar</a:t>
            </a:r>
            <a:r>
              <a:rPr lang="en-US" sz="4000" dirty="0">
                <a:solidFill>
                  <a:srgbClr val="34526F"/>
                </a:solidFill>
                <a:latin typeface="Helvetica Neue"/>
                <a:ea typeface="Helvetica Neue"/>
                <a:cs typeface="Helvetica Neue"/>
                <a:sym typeface="Helvetica Neue"/>
              </a:rPr>
              <a:t>?</a:t>
            </a:r>
            <a:endParaRPr lang="en-US" sz="2800" dirty="0">
              <a:latin typeface="Arial"/>
              <a:cs typeface="Arial"/>
              <a:sym typeface="Arial"/>
            </a:endParaRPr>
          </a:p>
        </p:txBody>
      </p:sp>
      <p:cxnSp>
        <p:nvCxnSpPr>
          <p:cNvPr id="744" name="Google Shape;744;p101"/>
          <p:cNvCxnSpPr/>
          <p:nvPr/>
        </p:nvCxnSpPr>
        <p:spPr>
          <a:xfrm>
            <a:off x="996441" y="1239892"/>
            <a:ext cx="10199132" cy="0"/>
          </a:xfrm>
          <a:prstGeom prst="straightConnector1">
            <a:avLst/>
          </a:prstGeom>
          <a:noFill/>
          <a:ln w="9525" cap="flat" cmpd="sng">
            <a:solidFill>
              <a:srgbClr val="34526F"/>
            </a:solidFill>
            <a:prstDash val="solid"/>
            <a:round/>
            <a:headEnd type="none" w="sm" len="sm"/>
            <a:tailEnd type="none" w="sm" len="sm"/>
          </a:ln>
        </p:spPr>
      </p:cxnSp>
      <p:sp>
        <p:nvSpPr>
          <p:cNvPr id="745" name="Google Shape;745;p101"/>
          <p:cNvSpPr txBox="1"/>
          <p:nvPr/>
        </p:nvSpPr>
        <p:spPr>
          <a:xfrm>
            <a:off x="2502696" y="1387709"/>
            <a:ext cx="7186613" cy="876963"/>
          </a:xfrm>
          <a:prstGeom prst="rect">
            <a:avLst/>
          </a:prstGeom>
          <a:noFill/>
          <a:ln>
            <a:noFill/>
          </a:ln>
        </p:spPr>
        <p:txBody>
          <a:bodyPr spcFirstLastPara="1" wrap="square" lIns="121900" tIns="60933" rIns="121900" bIns="60933" anchor="t" anchorCtr="0">
            <a:noAutofit/>
          </a:bodyPr>
          <a:lstStyle/>
          <a:p>
            <a:pPr algn="ctr" defTabSz="1219170" hangingPunct="1">
              <a:lnSpc>
                <a:spcPct val="90000"/>
              </a:lnSpc>
              <a:buClr>
                <a:srgbClr val="003399"/>
              </a:buClr>
              <a:buSzPts val="2000"/>
            </a:pPr>
            <a:r>
              <a:rPr lang="en" sz="2667" b="1" dirty="0" err="1">
                <a:latin typeface="Helvetica Neue"/>
                <a:ea typeface="Helvetica Neue"/>
                <a:cs typeface="Helvetica Neue"/>
                <a:sym typeface="Helvetica Neue"/>
              </a:rPr>
              <a:t>Representamos</a:t>
            </a:r>
            <a:r>
              <a:rPr lang="en" sz="2667" b="1" dirty="0">
                <a:latin typeface="Helvetica Neue"/>
                <a:ea typeface="Helvetica Neue"/>
                <a:cs typeface="Helvetica Neue"/>
                <a:sym typeface="Helvetica Neue"/>
              </a:rPr>
              <a:t> a las </a:t>
            </a:r>
            <a:r>
              <a:rPr lang="en" sz="2667" b="1" dirty="0" err="1">
                <a:latin typeface="Helvetica Neue"/>
                <a:ea typeface="Helvetica Neue"/>
                <a:cs typeface="Helvetica Neue"/>
                <a:sym typeface="Helvetica Neue"/>
              </a:rPr>
              <a:t>firmas</a:t>
            </a:r>
            <a:r>
              <a:rPr lang="en" sz="2667" b="1" dirty="0">
                <a:latin typeface="Helvetica Neue"/>
                <a:ea typeface="Helvetica Neue"/>
                <a:cs typeface="Helvetica Neue"/>
                <a:sym typeface="Helvetica Neue"/>
              </a:rPr>
              <a:t> de </a:t>
            </a:r>
            <a:r>
              <a:rPr lang="en" sz="2667" b="1" dirty="0" err="1">
                <a:latin typeface="Helvetica Neue"/>
                <a:ea typeface="Helvetica Neue"/>
                <a:cs typeface="Helvetica Neue"/>
                <a:sym typeface="Helvetica Neue"/>
              </a:rPr>
              <a:t>inversi</a:t>
            </a:r>
            <a:r>
              <a:rPr lang="en-CA" sz="2667" b="1" dirty="0">
                <a:latin typeface="Helvetica Neue"/>
                <a:ea typeface="Helvetica Neue"/>
                <a:cs typeface="Helvetica Neue"/>
                <a:sym typeface="Helvetica Neue"/>
              </a:rPr>
              <a:t>o</a:t>
            </a:r>
            <a:r>
              <a:rPr lang="en" sz="2667" b="1" dirty="0">
                <a:latin typeface="Helvetica Neue"/>
                <a:ea typeface="Helvetica Neue"/>
                <a:cs typeface="Helvetica Neue"/>
                <a:sym typeface="Helvetica Neue"/>
              </a:rPr>
              <a:t>n </a:t>
            </a:r>
            <a:r>
              <a:rPr lang="en" sz="2667" b="1" dirty="0" err="1">
                <a:latin typeface="Helvetica Neue"/>
                <a:ea typeface="Helvetica Neue"/>
                <a:cs typeface="Helvetica Neue"/>
                <a:sym typeface="Helvetica Neue"/>
              </a:rPr>
              <a:t>más</a:t>
            </a:r>
            <a:r>
              <a:rPr lang="en" sz="2667" b="1" dirty="0">
                <a:latin typeface="Helvetica Neue"/>
                <a:ea typeface="Helvetica Neue"/>
                <a:cs typeface="Helvetica Neue"/>
                <a:sym typeface="Helvetica Neue"/>
              </a:rPr>
              <a:t> </a:t>
            </a:r>
            <a:r>
              <a:rPr lang="en" sz="2667" b="1" dirty="0" err="1">
                <a:latin typeface="Helvetica Neue"/>
                <a:ea typeface="Helvetica Neue"/>
                <a:cs typeface="Helvetica Neue"/>
                <a:sym typeface="Helvetica Neue"/>
              </a:rPr>
              <a:t>grandes</a:t>
            </a:r>
            <a:r>
              <a:rPr lang="en" sz="2667" b="1" dirty="0">
                <a:latin typeface="Helvetica Neue"/>
                <a:ea typeface="Helvetica Neue"/>
                <a:cs typeface="Helvetica Neue"/>
                <a:sym typeface="Helvetica Neue"/>
              </a:rPr>
              <a:t> de </a:t>
            </a:r>
            <a:r>
              <a:rPr lang="en" sz="2667" b="1" dirty="0" err="1">
                <a:latin typeface="Helvetica Neue"/>
                <a:ea typeface="Helvetica Neue"/>
                <a:cs typeface="Helvetica Neue"/>
                <a:sym typeface="Helvetica Neue"/>
              </a:rPr>
              <a:t>Norteamérica</a:t>
            </a:r>
            <a:endParaRPr sz="2667" b="1" dirty="0">
              <a:solidFill>
                <a:srgbClr val="E4021D"/>
              </a:solidFill>
              <a:latin typeface="Helvetica Neue"/>
              <a:ea typeface="Helvetica Neue"/>
              <a:cs typeface="Helvetica Neue"/>
              <a:sym typeface="Helvetica Neue"/>
            </a:endParaRPr>
          </a:p>
        </p:txBody>
      </p:sp>
      <p:grpSp>
        <p:nvGrpSpPr>
          <p:cNvPr id="746" name="Google Shape;746;p101"/>
          <p:cNvGrpSpPr/>
          <p:nvPr/>
        </p:nvGrpSpPr>
        <p:grpSpPr>
          <a:xfrm>
            <a:off x="133820" y="4832082"/>
            <a:ext cx="11924365" cy="690911"/>
            <a:chOff x="100364" y="3305744"/>
            <a:chExt cx="8943274" cy="518183"/>
          </a:xfrm>
        </p:grpSpPr>
        <p:sp>
          <p:nvSpPr>
            <p:cNvPr id="747" name="Google Shape;747;p101"/>
            <p:cNvSpPr/>
            <p:nvPr/>
          </p:nvSpPr>
          <p:spPr>
            <a:xfrm rot="-5400000">
              <a:off x="4312913" y="-505346"/>
              <a:ext cx="518183" cy="8140364"/>
            </a:xfrm>
            <a:prstGeom prst="roundRect">
              <a:avLst>
                <a:gd name="adj" fmla="val 5850"/>
              </a:avLst>
            </a:prstGeom>
            <a:solidFill>
              <a:srgbClr val="34526F"/>
            </a:solidFill>
            <a:ln w="38100" cap="flat" cmpd="sng">
              <a:solidFill>
                <a:srgbClr val="34526F"/>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748" name="Google Shape;748;p101"/>
            <p:cNvSpPr txBox="1"/>
            <p:nvPr/>
          </p:nvSpPr>
          <p:spPr>
            <a:xfrm>
              <a:off x="100364" y="3347912"/>
              <a:ext cx="8943274" cy="459794"/>
            </a:xfrm>
            <a:prstGeom prst="rect">
              <a:avLst/>
            </a:prstGeom>
            <a:noFill/>
            <a:ln>
              <a:noFill/>
            </a:ln>
          </p:spPr>
          <p:txBody>
            <a:bodyPr spcFirstLastPara="1" wrap="square" lIns="121900" tIns="60933" rIns="121900" bIns="60933" anchor="t" anchorCtr="0">
              <a:noAutofit/>
            </a:bodyPr>
            <a:lstStyle/>
            <a:p>
              <a:pPr algn="ctr" defTabSz="1219170">
                <a:buClr>
                  <a:srgbClr val="FFFFFF"/>
                </a:buClr>
                <a:buSzPts val="2000"/>
              </a:pPr>
              <a:r>
                <a:rPr lang="en-US" sz="2667" b="1" dirty="0" err="1">
                  <a:solidFill>
                    <a:srgbClr val="FFFFFF"/>
                  </a:solidFill>
                  <a:latin typeface="Helvetica Neue"/>
                  <a:ea typeface="Helvetica Neue"/>
                  <a:cs typeface="Helvetica Neue"/>
                  <a:sym typeface="Helvetica Neue"/>
                </a:rPr>
                <a:t>Implementa</a:t>
              </a:r>
              <a:r>
                <a:rPr lang="en-US" sz="2667" b="1" dirty="0">
                  <a:solidFill>
                    <a:srgbClr val="FFFFFF"/>
                  </a:solidFill>
                  <a:latin typeface="Helvetica Neue"/>
                  <a:ea typeface="Helvetica Neue"/>
                  <a:cs typeface="Helvetica Neue"/>
                  <a:sym typeface="Helvetica Neue"/>
                </a:rPr>
                <a:t> </a:t>
              </a:r>
              <a:r>
                <a:rPr lang="en-US" sz="2667" b="1" dirty="0" err="1">
                  <a:solidFill>
                    <a:srgbClr val="FFFFFF"/>
                  </a:solidFill>
                  <a:latin typeface="Helvetica Neue"/>
                  <a:ea typeface="Helvetica Neue"/>
                  <a:cs typeface="Helvetica Neue"/>
                  <a:sym typeface="Helvetica Neue"/>
                </a:rPr>
                <a:t>tu</a:t>
              </a:r>
              <a:r>
                <a:rPr lang="en-US" sz="2667" b="1" dirty="0">
                  <a:solidFill>
                    <a:srgbClr val="FFFFFF"/>
                  </a:solidFill>
                  <a:latin typeface="Helvetica Neue"/>
                  <a:ea typeface="Helvetica Neue"/>
                  <a:cs typeface="Helvetica Neue"/>
                  <a:sym typeface="Helvetica Neue"/>
                </a:rPr>
                <a:t> plan </a:t>
              </a:r>
              <a:r>
                <a:rPr lang="en-US" sz="2667" b="1" dirty="0" err="1">
                  <a:solidFill>
                    <a:srgbClr val="FFFFFF"/>
                  </a:solidFill>
                  <a:latin typeface="Helvetica Neue"/>
                  <a:ea typeface="Helvetica Neue"/>
                  <a:cs typeface="Helvetica Neue"/>
                  <a:sym typeface="Helvetica Neue"/>
                </a:rPr>
                <a:t>financiero</a:t>
              </a:r>
              <a:endParaRPr lang="en-US" sz="1867" dirty="0">
                <a:latin typeface="Arial"/>
                <a:cs typeface="Arial"/>
                <a:sym typeface="Arial"/>
              </a:endParaRPr>
            </a:p>
          </p:txBody>
        </p:sp>
      </p:grpSp>
      <p:grpSp>
        <p:nvGrpSpPr>
          <p:cNvPr id="749" name="Google Shape;749;p101"/>
          <p:cNvGrpSpPr/>
          <p:nvPr/>
        </p:nvGrpSpPr>
        <p:grpSpPr>
          <a:xfrm>
            <a:off x="669089" y="3897839"/>
            <a:ext cx="10853827" cy="690911"/>
            <a:chOff x="501817" y="2532314"/>
            <a:chExt cx="8140370" cy="518183"/>
          </a:xfrm>
        </p:grpSpPr>
        <p:sp>
          <p:nvSpPr>
            <p:cNvPr id="750" name="Google Shape;750;p101"/>
            <p:cNvSpPr/>
            <p:nvPr/>
          </p:nvSpPr>
          <p:spPr>
            <a:xfrm rot="-5400000">
              <a:off x="4312914" y="-1278775"/>
              <a:ext cx="518183" cy="8140362"/>
            </a:xfrm>
            <a:prstGeom prst="roundRect">
              <a:avLst>
                <a:gd name="adj" fmla="val 5850"/>
              </a:avLst>
            </a:prstGeom>
            <a:solidFill>
              <a:srgbClr val="91B49C"/>
            </a:solidFill>
            <a:ln w="38100" cap="flat" cmpd="sng">
              <a:solidFill>
                <a:srgbClr val="91B49C"/>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751" name="Google Shape;751;p101"/>
            <p:cNvSpPr txBox="1"/>
            <p:nvPr/>
          </p:nvSpPr>
          <p:spPr>
            <a:xfrm>
              <a:off x="501817" y="2581877"/>
              <a:ext cx="8140368" cy="418670"/>
            </a:xfrm>
            <a:prstGeom prst="rect">
              <a:avLst/>
            </a:prstGeom>
            <a:noFill/>
            <a:ln>
              <a:noFill/>
            </a:ln>
          </p:spPr>
          <p:txBody>
            <a:bodyPr spcFirstLastPara="1" wrap="square" lIns="121900" tIns="60933" rIns="121900" bIns="60933" anchor="t" anchorCtr="0">
              <a:noAutofit/>
            </a:bodyPr>
            <a:lstStyle/>
            <a:p>
              <a:pPr algn="ctr" defTabSz="1219170">
                <a:buClr>
                  <a:srgbClr val="FFFFFF"/>
                </a:buClr>
                <a:buSzPts val="2000"/>
              </a:pPr>
              <a:r>
                <a:rPr lang="en" sz="2667" b="1" dirty="0" err="1">
                  <a:solidFill>
                    <a:srgbClr val="FFFFFF"/>
                  </a:solidFill>
                  <a:latin typeface="Helvetica Neue"/>
                  <a:ea typeface="Helvetica Neue"/>
                  <a:cs typeface="Helvetica Neue"/>
                  <a:sym typeface="Helvetica Neue"/>
                </a:rPr>
                <a:t>Paga</a:t>
              </a:r>
              <a:r>
                <a:rPr lang="en" sz="2667" b="1" dirty="0">
                  <a:solidFill>
                    <a:srgbClr val="FFFFFF"/>
                  </a:solidFill>
                  <a:latin typeface="Helvetica Neue"/>
                  <a:ea typeface="Helvetica Neue"/>
                  <a:cs typeface="Helvetica Neue"/>
                  <a:sym typeface="Helvetica Neue"/>
                </a:rPr>
                <a:t> una </a:t>
              </a:r>
              <a:r>
                <a:rPr lang="en" sz="2667" b="1" dirty="0" err="1">
                  <a:solidFill>
                    <a:srgbClr val="FFFFFF"/>
                  </a:solidFill>
                  <a:latin typeface="Helvetica Neue"/>
                  <a:ea typeface="Helvetica Neue"/>
                  <a:cs typeface="Helvetica Neue"/>
                  <a:sym typeface="Helvetica Neue"/>
                </a:rPr>
                <a:t>única</a:t>
              </a:r>
              <a:r>
                <a:rPr lang="en" sz="2667" b="1" dirty="0">
                  <a:solidFill>
                    <a:srgbClr val="FFFFFF"/>
                  </a:solidFill>
                  <a:latin typeface="Helvetica Neue"/>
                  <a:ea typeface="Helvetica Neue"/>
                  <a:cs typeface="Helvetica Neue"/>
                  <a:sym typeface="Helvetica Neue"/>
                </a:rPr>
                <a:t> </a:t>
              </a:r>
              <a:r>
                <a:rPr lang="en" sz="2667" b="1" dirty="0" err="1">
                  <a:solidFill>
                    <a:srgbClr val="FFFFFF"/>
                  </a:solidFill>
                  <a:latin typeface="Helvetica Neue"/>
                  <a:ea typeface="Helvetica Neue"/>
                  <a:cs typeface="Helvetica Neue"/>
                  <a:sym typeface="Helvetica Neue"/>
                </a:rPr>
                <a:t>vez</a:t>
              </a:r>
              <a:r>
                <a:rPr lang="en" sz="2667" b="1" dirty="0">
                  <a:solidFill>
                    <a:srgbClr val="FFFFFF"/>
                  </a:solidFill>
                  <a:latin typeface="Helvetica Neue"/>
                  <a:ea typeface="Helvetica Neue"/>
                  <a:cs typeface="Helvetica Neue"/>
                  <a:sym typeface="Helvetica Neue"/>
                </a:rPr>
                <a:t> $99 para </a:t>
              </a:r>
              <a:r>
                <a:rPr lang="en" sz="2667" b="1" dirty="0" err="1">
                  <a:solidFill>
                    <a:srgbClr val="FFFFFF"/>
                  </a:solidFill>
                  <a:latin typeface="Helvetica Neue"/>
                  <a:ea typeface="Helvetica Neue"/>
                  <a:cs typeface="Helvetica Neue"/>
                  <a:sym typeface="Helvetica Neue"/>
                </a:rPr>
                <a:t>revisar</a:t>
              </a:r>
              <a:r>
                <a:rPr lang="en" sz="2667" b="1" dirty="0">
                  <a:solidFill>
                    <a:srgbClr val="FFFFFF"/>
                  </a:solidFill>
                  <a:latin typeface="Helvetica Neue"/>
                  <a:ea typeface="Helvetica Neue"/>
                  <a:cs typeface="Helvetica Neue"/>
                  <a:sym typeface="Helvetica Neue"/>
                </a:rPr>
                <a:t> </a:t>
              </a:r>
              <a:r>
                <a:rPr lang="en" sz="2667" b="1" dirty="0" err="1">
                  <a:solidFill>
                    <a:srgbClr val="FFFFFF"/>
                  </a:solidFill>
                  <a:latin typeface="Helvetica Neue"/>
                  <a:ea typeface="Helvetica Neue"/>
                  <a:cs typeface="Helvetica Neue"/>
                  <a:sym typeface="Helvetica Neue"/>
                </a:rPr>
                <a:t>tu</a:t>
              </a:r>
              <a:r>
                <a:rPr lang="en" sz="2667" b="1" dirty="0">
                  <a:solidFill>
                    <a:srgbClr val="FFFFFF"/>
                  </a:solidFill>
                  <a:latin typeface="Helvetica Neue"/>
                  <a:ea typeface="Helvetica Neue"/>
                  <a:cs typeface="Helvetica Neue"/>
                  <a:sym typeface="Helvetica Neue"/>
                </a:rPr>
                <a:t> </a:t>
              </a:r>
              <a:r>
                <a:rPr lang="en" sz="2667" b="1" dirty="0" err="1">
                  <a:solidFill>
                    <a:srgbClr val="FFFFFF"/>
                  </a:solidFill>
                  <a:latin typeface="Helvetica Neue"/>
                  <a:ea typeface="Helvetica Neue"/>
                  <a:cs typeface="Helvetica Neue"/>
                  <a:sym typeface="Helvetica Neue"/>
                </a:rPr>
                <a:t>historial</a:t>
              </a:r>
              <a:r>
                <a:rPr lang="en" sz="2667" b="1" dirty="0">
                  <a:solidFill>
                    <a:srgbClr val="FFFFFF"/>
                  </a:solidFill>
                  <a:latin typeface="Helvetica Neue"/>
                  <a:ea typeface="Helvetica Neue"/>
                  <a:cs typeface="Helvetica Neue"/>
                  <a:sym typeface="Helvetica Neue"/>
                </a:rPr>
                <a:t> and $25 </a:t>
              </a:r>
              <a:r>
                <a:rPr lang="en-CA" sz="2667" b="1" dirty="0">
                  <a:solidFill>
                    <a:srgbClr val="FFFFFF"/>
                  </a:solidFill>
                  <a:latin typeface="Helvetica Neue"/>
                  <a:ea typeface="Helvetica Neue"/>
                  <a:cs typeface="Helvetica Neue"/>
                  <a:sym typeface="Helvetica Neue"/>
                </a:rPr>
                <a:t>al </a:t>
              </a:r>
              <a:r>
                <a:rPr lang="en-CA" sz="2667" b="1" dirty="0" err="1">
                  <a:solidFill>
                    <a:srgbClr val="FFFFFF"/>
                  </a:solidFill>
                  <a:latin typeface="Helvetica Neue"/>
                  <a:ea typeface="Helvetica Neue"/>
                  <a:cs typeface="Helvetica Neue"/>
                  <a:sym typeface="Helvetica Neue"/>
                </a:rPr>
                <a:t>mes</a:t>
              </a:r>
              <a:endParaRPr sz="1867" dirty="0">
                <a:latin typeface="Arial"/>
                <a:cs typeface="Arial"/>
                <a:sym typeface="Arial"/>
              </a:endParaRPr>
            </a:p>
          </p:txBody>
        </p:sp>
      </p:grpSp>
      <p:grpSp>
        <p:nvGrpSpPr>
          <p:cNvPr id="752" name="Google Shape;752;p101"/>
          <p:cNvGrpSpPr/>
          <p:nvPr/>
        </p:nvGrpSpPr>
        <p:grpSpPr>
          <a:xfrm>
            <a:off x="484177" y="2963597"/>
            <a:ext cx="11223648" cy="690911"/>
            <a:chOff x="363133" y="1766097"/>
            <a:chExt cx="8417736" cy="518183"/>
          </a:xfrm>
        </p:grpSpPr>
        <p:sp>
          <p:nvSpPr>
            <p:cNvPr id="753" name="Google Shape;753;p101"/>
            <p:cNvSpPr/>
            <p:nvPr/>
          </p:nvSpPr>
          <p:spPr>
            <a:xfrm rot="-5400000">
              <a:off x="4312913" y="-2044993"/>
              <a:ext cx="518183" cy="8140364"/>
            </a:xfrm>
            <a:prstGeom prst="roundRect">
              <a:avLst>
                <a:gd name="adj" fmla="val 5850"/>
              </a:avLst>
            </a:prstGeom>
            <a:solidFill>
              <a:srgbClr val="5B9BA9"/>
            </a:solidFill>
            <a:ln w="38100" cap="flat" cmpd="sng">
              <a:solidFill>
                <a:srgbClr val="5B9BA9"/>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754" name="Google Shape;754;p101"/>
            <p:cNvSpPr txBox="1"/>
            <p:nvPr/>
          </p:nvSpPr>
          <p:spPr>
            <a:xfrm>
              <a:off x="363133" y="1819163"/>
              <a:ext cx="8417736" cy="376010"/>
            </a:xfrm>
            <a:prstGeom prst="rect">
              <a:avLst/>
            </a:prstGeom>
            <a:noFill/>
            <a:ln>
              <a:noFill/>
            </a:ln>
          </p:spPr>
          <p:txBody>
            <a:bodyPr spcFirstLastPara="1" wrap="square" lIns="121900" tIns="60933" rIns="121900" bIns="60933" anchor="t" anchorCtr="0">
              <a:noAutofit/>
            </a:bodyPr>
            <a:lstStyle/>
            <a:p>
              <a:pPr algn="ctr">
                <a:buClr>
                  <a:schemeClr val="lt1"/>
                </a:buClr>
              </a:pPr>
              <a:r>
                <a:rPr lang="en-US" sz="2400" b="1" dirty="0">
                  <a:solidFill>
                    <a:schemeClr val="lt1"/>
                  </a:solidFill>
                </a:rPr>
                <a:t>Diligencia una </a:t>
              </a:r>
              <a:r>
                <a:rPr lang="en-US" sz="2400" b="1" dirty="0" err="1">
                  <a:solidFill>
                    <a:schemeClr val="lt1"/>
                  </a:solidFill>
                </a:rPr>
                <a:t>aplicación</a:t>
              </a:r>
              <a:r>
                <a:rPr lang="en-US" sz="2400" b="1" dirty="0">
                  <a:solidFill>
                    <a:schemeClr val="lt1"/>
                  </a:solidFill>
                </a:rPr>
                <a:t> de </a:t>
              </a:r>
              <a:r>
                <a:rPr lang="en-US" sz="2400" b="1" dirty="0" err="1">
                  <a:solidFill>
                    <a:schemeClr val="lt1"/>
                  </a:solidFill>
                </a:rPr>
                <a:t>negocio</a:t>
              </a:r>
              <a:r>
                <a:rPr lang="en-US" sz="2400" b="1" dirty="0">
                  <a:solidFill>
                    <a:schemeClr val="lt1"/>
                  </a:solidFill>
                </a:rPr>
                <a:t> </a:t>
              </a:r>
              <a:r>
                <a:rPr lang="en-US" sz="2400" b="1" dirty="0" err="1">
                  <a:solidFill>
                    <a:schemeClr val="lt1"/>
                  </a:solidFill>
                </a:rPr>
                <a:t>independiente</a:t>
              </a:r>
              <a:endParaRPr lang="en-US" sz="2400" dirty="0"/>
            </a:p>
          </p:txBody>
        </p:sp>
      </p:grpSp>
      <p:grpSp>
        <p:nvGrpSpPr>
          <p:cNvPr id="755" name="Google Shape;755;p101"/>
          <p:cNvGrpSpPr/>
          <p:nvPr/>
        </p:nvGrpSpPr>
        <p:grpSpPr>
          <a:xfrm>
            <a:off x="133820" y="5766325"/>
            <a:ext cx="11924365" cy="690911"/>
            <a:chOff x="100364" y="3305744"/>
            <a:chExt cx="8943274" cy="518183"/>
          </a:xfrm>
        </p:grpSpPr>
        <p:sp>
          <p:nvSpPr>
            <p:cNvPr id="756" name="Google Shape;756;p101"/>
            <p:cNvSpPr/>
            <p:nvPr/>
          </p:nvSpPr>
          <p:spPr>
            <a:xfrm rot="-5400000">
              <a:off x="4312913" y="-505346"/>
              <a:ext cx="518183" cy="8140364"/>
            </a:xfrm>
            <a:prstGeom prst="roundRect">
              <a:avLst>
                <a:gd name="adj" fmla="val 5850"/>
              </a:avLst>
            </a:prstGeom>
            <a:solidFill>
              <a:srgbClr val="7F7F7F"/>
            </a:solidFill>
            <a:ln w="38100" cap="flat" cmpd="sng">
              <a:solidFill>
                <a:srgbClr val="7F7F7F"/>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757" name="Google Shape;757;p101"/>
            <p:cNvSpPr txBox="1"/>
            <p:nvPr/>
          </p:nvSpPr>
          <p:spPr>
            <a:xfrm>
              <a:off x="100364" y="3347912"/>
              <a:ext cx="8943274" cy="459794"/>
            </a:xfrm>
            <a:prstGeom prst="rect">
              <a:avLst/>
            </a:prstGeom>
            <a:noFill/>
            <a:ln>
              <a:noFill/>
            </a:ln>
          </p:spPr>
          <p:txBody>
            <a:bodyPr spcFirstLastPara="1" wrap="square" lIns="121900" tIns="60933" rIns="121900" bIns="60933" anchor="t" anchorCtr="0">
              <a:noAutofit/>
            </a:bodyPr>
            <a:lstStyle/>
            <a:p>
              <a:pPr algn="ctr" defTabSz="1219170" hangingPunct="1">
                <a:buClr>
                  <a:srgbClr val="FFFFFF"/>
                </a:buClr>
                <a:buSzPts val="2000"/>
              </a:pPr>
              <a:r>
                <a:rPr lang="en" sz="2667" b="1" dirty="0" err="1">
                  <a:solidFill>
                    <a:srgbClr val="FFFFFF"/>
                  </a:solidFill>
                  <a:latin typeface="Helvetica Neue"/>
                  <a:ea typeface="Helvetica Neue"/>
                  <a:cs typeface="Helvetica Neue"/>
                  <a:sym typeface="Helvetica Neue"/>
                </a:rPr>
                <a:t>Enfocate</a:t>
              </a:r>
              <a:r>
                <a:rPr lang="en" sz="2667" b="1" dirty="0">
                  <a:solidFill>
                    <a:srgbClr val="FFFFFF"/>
                  </a:solidFill>
                  <a:latin typeface="Helvetica Neue"/>
                  <a:ea typeface="Helvetica Neue"/>
                  <a:cs typeface="Helvetica Neue"/>
                  <a:sym typeface="Helvetica Neue"/>
                </a:rPr>
                <a:t> </a:t>
              </a:r>
              <a:r>
                <a:rPr lang="en" sz="2667" b="1" dirty="0" err="1">
                  <a:solidFill>
                    <a:srgbClr val="FFFFFF"/>
                  </a:solidFill>
                  <a:latin typeface="Helvetica Neue"/>
                  <a:ea typeface="Helvetica Neue"/>
                  <a:cs typeface="Helvetica Neue"/>
                  <a:sym typeface="Helvetica Neue"/>
                </a:rPr>
                <a:t>en</a:t>
              </a:r>
              <a:r>
                <a:rPr lang="en" sz="2667" b="1" dirty="0">
                  <a:solidFill>
                    <a:srgbClr val="FFFFFF"/>
                  </a:solidFill>
                  <a:latin typeface="Helvetica Neue"/>
                  <a:ea typeface="Helvetica Neue"/>
                  <a:cs typeface="Helvetica Neue"/>
                  <a:sym typeface="Helvetica Neue"/>
                </a:rPr>
                <a:t> el </a:t>
              </a:r>
              <a:r>
                <a:rPr lang="en" sz="2667" b="1" dirty="0" err="1">
                  <a:solidFill>
                    <a:srgbClr val="FFFFFF"/>
                  </a:solidFill>
                  <a:latin typeface="Helvetica Neue"/>
                  <a:ea typeface="Helvetica Neue"/>
                  <a:cs typeface="Helvetica Neue"/>
                  <a:sym typeface="Helvetica Neue"/>
                </a:rPr>
                <a:t>sistema</a:t>
              </a:r>
              <a:endParaRPr sz="1867" dirty="0">
                <a:latin typeface="Arial"/>
                <a:cs typeface="Arial"/>
                <a:sym typeface="Arial"/>
              </a:endParaRPr>
            </a:p>
          </p:txBody>
        </p:sp>
      </p:grpSp>
      <p:sp>
        <p:nvSpPr>
          <p:cNvPr id="758" name="Google Shape;758;p101"/>
          <p:cNvSpPr txBox="1"/>
          <p:nvPr/>
        </p:nvSpPr>
        <p:spPr>
          <a:xfrm>
            <a:off x="2091756" y="1869585"/>
            <a:ext cx="5197317" cy="448041"/>
          </a:xfrm>
          <a:prstGeom prst="rect">
            <a:avLst/>
          </a:prstGeom>
          <a:noFill/>
          <a:ln>
            <a:noFill/>
          </a:ln>
        </p:spPr>
        <p:txBody>
          <a:bodyPr spcFirstLastPara="1" wrap="square" lIns="121900" tIns="60933" rIns="121900" bIns="60933" anchor="t" anchorCtr="0">
            <a:noAutofit/>
          </a:bodyPr>
          <a:lstStyle/>
          <a:p>
            <a:pPr defTabSz="1219170" hangingPunct="1">
              <a:lnSpc>
                <a:spcPct val="50000"/>
              </a:lnSpc>
              <a:buClr>
                <a:srgbClr val="003399"/>
              </a:buClr>
              <a:buSzPts val="2000"/>
            </a:pPr>
            <a:endParaRPr sz="2667" b="1">
              <a:solidFill>
                <a:srgbClr val="E4021D"/>
              </a:solidFill>
              <a:latin typeface="Helvetica Neue"/>
              <a:ea typeface="Helvetica Neue"/>
              <a:cs typeface="Helvetica Neue"/>
              <a:sym typeface="Helvetica Neue"/>
            </a:endParaRPr>
          </a:p>
        </p:txBody>
      </p:sp>
      <p:sp>
        <p:nvSpPr>
          <p:cNvPr id="759" name="Google Shape;759;p101"/>
          <p:cNvSpPr txBox="1"/>
          <p:nvPr/>
        </p:nvSpPr>
        <p:spPr>
          <a:xfrm>
            <a:off x="0" y="2264680"/>
            <a:ext cx="12192000" cy="440393"/>
          </a:xfrm>
          <a:prstGeom prst="rect">
            <a:avLst/>
          </a:prstGeom>
          <a:noFill/>
          <a:ln>
            <a:noFill/>
          </a:ln>
        </p:spPr>
        <p:txBody>
          <a:bodyPr spcFirstLastPara="1" wrap="square" lIns="121900" tIns="60933" rIns="121900" bIns="60933" anchor="t" anchorCtr="0">
            <a:noAutofit/>
          </a:bodyPr>
          <a:lstStyle/>
          <a:p>
            <a:pPr algn="ctr" defTabSz="1219170" hangingPunct="1">
              <a:lnSpc>
                <a:spcPct val="90000"/>
              </a:lnSpc>
              <a:buClr>
                <a:srgbClr val="003399"/>
              </a:buClr>
              <a:buSzPts val="2000"/>
            </a:pPr>
            <a:endParaRPr sz="1867" dirty="0">
              <a:latin typeface="Arial"/>
              <a:cs typeface="Arial"/>
              <a:sym typeface="Arial"/>
            </a:endParaRPr>
          </a:p>
        </p:txBody>
      </p:sp>
    </p:spTree>
    <p:extLst>
      <p:ext uri="{BB962C8B-B14F-4D97-AF65-F5344CB8AC3E}">
        <p14:creationId xmlns:p14="http://schemas.microsoft.com/office/powerpoint/2010/main" val="9823804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43"/>
                                        </p:tgtEl>
                                        <p:attrNameLst>
                                          <p:attrName>style.visibility</p:attrName>
                                        </p:attrNameLst>
                                      </p:cBhvr>
                                      <p:to>
                                        <p:strVal val="visible"/>
                                      </p:to>
                                    </p:set>
                                    <p:animEffect transition="in" filter="fade">
                                      <p:cBhvr>
                                        <p:cTn id="7" dur="400"/>
                                        <p:tgtEl>
                                          <p:spTgt spid="743"/>
                                        </p:tgtEl>
                                      </p:cBhvr>
                                    </p:animEffect>
                                  </p:childTnLst>
                                </p:cTn>
                              </p:par>
                              <p:par>
                                <p:cTn id="8" presetID="10" presetClass="entr" presetSubtype="0" fill="hold" nodeType="withEffect">
                                  <p:stCondLst>
                                    <p:cond delay="0"/>
                                  </p:stCondLst>
                                  <p:childTnLst>
                                    <p:set>
                                      <p:cBhvr>
                                        <p:cTn id="9" dur="1" fill="hold">
                                          <p:stCondLst>
                                            <p:cond delay="0"/>
                                          </p:stCondLst>
                                        </p:cTn>
                                        <p:tgtEl>
                                          <p:spTgt spid="744"/>
                                        </p:tgtEl>
                                        <p:attrNameLst>
                                          <p:attrName>style.visibility</p:attrName>
                                        </p:attrNameLst>
                                      </p:cBhvr>
                                      <p:to>
                                        <p:strVal val="visible"/>
                                      </p:to>
                                    </p:set>
                                    <p:animEffect transition="in" filter="fade">
                                      <p:cBhvr>
                                        <p:cTn id="10" dur="700"/>
                                        <p:tgtEl>
                                          <p:spTgt spid="744"/>
                                        </p:tgtEl>
                                      </p:cBhvr>
                                    </p:animEffect>
                                  </p:childTnLst>
                                </p:cTn>
                              </p:par>
                            </p:childTnLst>
                          </p:cTn>
                        </p:par>
                        <p:par>
                          <p:cTn id="11" fill="hold">
                            <p:stCondLst>
                              <p:cond delay="700"/>
                            </p:stCondLst>
                            <p:childTnLst>
                              <p:par>
                                <p:cTn id="12" presetID="10" presetClass="entr" presetSubtype="0" fill="hold" nodeType="afterEffect">
                                  <p:stCondLst>
                                    <p:cond delay="0"/>
                                  </p:stCondLst>
                                  <p:childTnLst>
                                    <p:set>
                                      <p:cBhvr>
                                        <p:cTn id="13" dur="1" fill="hold">
                                          <p:stCondLst>
                                            <p:cond delay="0"/>
                                          </p:stCondLst>
                                        </p:cTn>
                                        <p:tgtEl>
                                          <p:spTgt spid="745"/>
                                        </p:tgtEl>
                                        <p:attrNameLst>
                                          <p:attrName>style.visibility</p:attrName>
                                        </p:attrNameLst>
                                      </p:cBhvr>
                                      <p:to>
                                        <p:strVal val="visible"/>
                                      </p:to>
                                    </p:set>
                                    <p:animEffect transition="in" filter="fade">
                                      <p:cBhvr>
                                        <p:cTn id="14" dur="300"/>
                                        <p:tgtEl>
                                          <p:spTgt spid="745"/>
                                        </p:tgtEl>
                                      </p:cBhvr>
                                    </p:animEffect>
                                  </p:childTnLst>
                                </p:cTn>
                              </p:par>
                              <p:par>
                                <p:cTn id="15" presetID="10" presetClass="entr" presetSubtype="0" fill="hold" nodeType="withEffect">
                                  <p:stCondLst>
                                    <p:cond delay="0"/>
                                  </p:stCondLst>
                                  <p:childTnLst>
                                    <p:set>
                                      <p:cBhvr>
                                        <p:cTn id="16" dur="1" fill="hold">
                                          <p:stCondLst>
                                            <p:cond delay="0"/>
                                          </p:stCondLst>
                                        </p:cTn>
                                        <p:tgtEl>
                                          <p:spTgt spid="758"/>
                                        </p:tgtEl>
                                        <p:attrNameLst>
                                          <p:attrName>style.visibility</p:attrName>
                                        </p:attrNameLst>
                                      </p:cBhvr>
                                      <p:to>
                                        <p:strVal val="visible"/>
                                      </p:to>
                                    </p:set>
                                    <p:animEffect transition="in" filter="fade">
                                      <p:cBhvr>
                                        <p:cTn id="17" dur="300"/>
                                        <p:tgtEl>
                                          <p:spTgt spid="75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59"/>
                                        </p:tgtEl>
                                        <p:attrNameLst>
                                          <p:attrName>style.visibility</p:attrName>
                                        </p:attrNameLst>
                                      </p:cBhvr>
                                      <p:to>
                                        <p:strVal val="visible"/>
                                      </p:to>
                                    </p:set>
                                    <p:animEffect transition="in" filter="fade">
                                      <p:cBhvr>
                                        <p:cTn id="22" dur="300"/>
                                        <p:tgtEl>
                                          <p:spTgt spid="75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52"/>
                                        </p:tgtEl>
                                        <p:attrNameLst>
                                          <p:attrName>style.visibility</p:attrName>
                                        </p:attrNameLst>
                                      </p:cBhvr>
                                      <p:to>
                                        <p:strVal val="visible"/>
                                      </p:to>
                                    </p:set>
                                    <p:animEffect transition="in" filter="fade">
                                      <p:cBhvr>
                                        <p:cTn id="27" dur="300"/>
                                        <p:tgtEl>
                                          <p:spTgt spid="75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49"/>
                                        </p:tgtEl>
                                        <p:attrNameLst>
                                          <p:attrName>style.visibility</p:attrName>
                                        </p:attrNameLst>
                                      </p:cBhvr>
                                      <p:to>
                                        <p:strVal val="visible"/>
                                      </p:to>
                                    </p:set>
                                    <p:animEffect transition="in" filter="fade">
                                      <p:cBhvr>
                                        <p:cTn id="32" dur="300"/>
                                        <p:tgtEl>
                                          <p:spTgt spid="74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46"/>
                                        </p:tgtEl>
                                        <p:attrNameLst>
                                          <p:attrName>style.visibility</p:attrName>
                                        </p:attrNameLst>
                                      </p:cBhvr>
                                      <p:to>
                                        <p:strVal val="visible"/>
                                      </p:to>
                                    </p:set>
                                    <p:animEffect transition="in" filter="fade">
                                      <p:cBhvr>
                                        <p:cTn id="37" dur="300"/>
                                        <p:tgtEl>
                                          <p:spTgt spid="74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55"/>
                                        </p:tgtEl>
                                        <p:attrNameLst>
                                          <p:attrName>style.visibility</p:attrName>
                                        </p:attrNameLst>
                                      </p:cBhvr>
                                      <p:to>
                                        <p:strVal val="visible"/>
                                      </p:to>
                                    </p:set>
                                    <p:animEffect transition="in" filter="fade">
                                      <p:cBhvr>
                                        <p:cTn id="42" dur="300"/>
                                        <p:tgtEl>
                                          <p:spTgt spid="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CADEC5-1C70-F74A-8352-61519ECB7D20}"/>
              </a:ext>
            </a:extLst>
          </p:cNvPr>
          <p:cNvSpPr>
            <a:spLocks noGrp="1"/>
          </p:cNvSpPr>
          <p:nvPr>
            <p:ph sz="half" idx="1"/>
          </p:nvPr>
        </p:nvSpPr>
        <p:spPr>
          <a:xfrm>
            <a:off x="591880" y="770037"/>
            <a:ext cx="4706803" cy="5716741"/>
          </a:xfrm>
        </p:spPr>
        <p:txBody>
          <a:bodyPr vert="horz" lIns="91440" tIns="45720" rIns="91440" bIns="45720" rtlCol="0" anchor="ctr">
            <a:normAutofit fontScale="92500" lnSpcReduction="20000"/>
          </a:bodyPr>
          <a:lstStyle/>
          <a:p>
            <a:endParaRPr lang="en-US" sz="2200" dirty="0">
              <a:solidFill>
                <a:srgbClr val="000000"/>
              </a:solidFill>
            </a:endParaRPr>
          </a:p>
          <a:p>
            <a:r>
              <a:rPr lang="en-US" sz="2200" dirty="0">
                <a:solidFill>
                  <a:srgbClr val="000000"/>
                </a:solidFill>
              </a:rPr>
              <a:t>IBM </a:t>
            </a:r>
            <a:r>
              <a:rPr lang="en-US" sz="2200" dirty="0" err="1">
                <a:solidFill>
                  <a:srgbClr val="000000"/>
                </a:solidFill>
              </a:rPr>
              <a:t>llevó</a:t>
            </a:r>
            <a:r>
              <a:rPr lang="en-US" sz="2200" dirty="0">
                <a:solidFill>
                  <a:srgbClr val="000000"/>
                </a:solidFill>
              </a:rPr>
              <a:t> a </a:t>
            </a:r>
            <a:r>
              <a:rPr lang="en-US" sz="2200" dirty="0" err="1">
                <a:solidFill>
                  <a:srgbClr val="000000"/>
                </a:solidFill>
              </a:rPr>
              <a:t>cabo</a:t>
            </a:r>
            <a:r>
              <a:rPr lang="en-US" sz="2200" dirty="0">
                <a:solidFill>
                  <a:srgbClr val="000000"/>
                </a:solidFill>
              </a:rPr>
              <a:t> una </a:t>
            </a:r>
            <a:r>
              <a:rPr lang="en-US" sz="2200" dirty="0" err="1">
                <a:solidFill>
                  <a:srgbClr val="000000"/>
                </a:solidFill>
              </a:rPr>
              <a:t>encuesta</a:t>
            </a:r>
            <a:r>
              <a:rPr lang="en-US" sz="2200" dirty="0">
                <a:solidFill>
                  <a:srgbClr val="000000"/>
                </a:solidFill>
              </a:rPr>
              <a:t> entre 25,000 personas para </a:t>
            </a:r>
            <a:r>
              <a:rPr lang="en-US" sz="2200" dirty="0" err="1">
                <a:solidFill>
                  <a:srgbClr val="000000"/>
                </a:solidFill>
              </a:rPr>
              <a:t>conocer</a:t>
            </a:r>
            <a:r>
              <a:rPr lang="en-US" sz="2200" dirty="0">
                <a:solidFill>
                  <a:srgbClr val="000000"/>
                </a:solidFill>
              </a:rPr>
              <a:t> las </a:t>
            </a:r>
            <a:r>
              <a:rPr lang="en-US" sz="2200" dirty="0" err="1">
                <a:solidFill>
                  <a:srgbClr val="000000"/>
                </a:solidFill>
              </a:rPr>
              <a:t>perspectivas</a:t>
            </a:r>
            <a:r>
              <a:rPr lang="en-US" sz="2200" dirty="0">
                <a:solidFill>
                  <a:srgbClr val="000000"/>
                </a:solidFill>
              </a:rPr>
              <a:t> con </a:t>
            </a:r>
            <a:r>
              <a:rPr lang="en-US" sz="2200" dirty="0" err="1">
                <a:solidFill>
                  <a:srgbClr val="000000"/>
                </a:solidFill>
              </a:rPr>
              <a:t>respecto</a:t>
            </a:r>
            <a:r>
              <a:rPr lang="en-US" sz="2200" dirty="0">
                <a:solidFill>
                  <a:srgbClr val="000000"/>
                </a:solidFill>
              </a:rPr>
              <a:t> al </a:t>
            </a:r>
            <a:r>
              <a:rPr lang="en-US" sz="2200" dirty="0" err="1">
                <a:solidFill>
                  <a:srgbClr val="000000"/>
                </a:solidFill>
              </a:rPr>
              <a:t>trabajo</a:t>
            </a:r>
            <a:r>
              <a:rPr lang="en-US" sz="2200" dirty="0">
                <a:solidFill>
                  <a:srgbClr val="000000"/>
                </a:solidFill>
              </a:rPr>
              <a:t>, el </a:t>
            </a:r>
            <a:r>
              <a:rPr lang="en-US" sz="2200" dirty="0" err="1">
                <a:solidFill>
                  <a:srgbClr val="000000"/>
                </a:solidFill>
              </a:rPr>
              <a:t>transporte</a:t>
            </a:r>
            <a:r>
              <a:rPr lang="en-US" sz="2200" dirty="0">
                <a:solidFill>
                  <a:srgbClr val="000000"/>
                </a:solidFill>
              </a:rPr>
              <a:t> y el </a:t>
            </a:r>
            <a:r>
              <a:rPr lang="en-US" sz="2200" dirty="0" err="1">
                <a:solidFill>
                  <a:srgbClr val="000000"/>
                </a:solidFill>
              </a:rPr>
              <a:t>esparcimiento</a:t>
            </a:r>
            <a:r>
              <a:rPr lang="en-US" sz="2200" dirty="0">
                <a:solidFill>
                  <a:srgbClr val="000000"/>
                </a:solidFill>
              </a:rPr>
              <a:t>, </a:t>
            </a:r>
            <a:r>
              <a:rPr lang="en-US" sz="2200" dirty="0" err="1">
                <a:solidFill>
                  <a:srgbClr val="000000"/>
                </a:solidFill>
              </a:rPr>
              <a:t>éstos</a:t>
            </a:r>
            <a:r>
              <a:rPr lang="en-US" sz="2200" dirty="0">
                <a:solidFill>
                  <a:srgbClr val="000000"/>
                </a:solidFill>
              </a:rPr>
              <a:t> </a:t>
            </a:r>
            <a:r>
              <a:rPr lang="en-US" sz="2200" dirty="0" err="1">
                <a:solidFill>
                  <a:srgbClr val="000000"/>
                </a:solidFill>
              </a:rPr>
              <a:t>han</a:t>
            </a:r>
            <a:r>
              <a:rPr lang="en-US" sz="2200" dirty="0">
                <a:solidFill>
                  <a:srgbClr val="000000"/>
                </a:solidFill>
              </a:rPr>
              <a:t> </a:t>
            </a:r>
            <a:r>
              <a:rPr lang="en-US" sz="2200" dirty="0" err="1">
                <a:solidFill>
                  <a:srgbClr val="000000"/>
                </a:solidFill>
              </a:rPr>
              <a:t>cambiando</a:t>
            </a:r>
            <a:r>
              <a:rPr lang="en-US" sz="2200" dirty="0">
                <a:solidFill>
                  <a:srgbClr val="000000"/>
                </a:solidFill>
              </a:rPr>
              <a:t> </a:t>
            </a:r>
            <a:r>
              <a:rPr lang="en-US" sz="2200" dirty="0" err="1">
                <a:solidFill>
                  <a:srgbClr val="000000"/>
                </a:solidFill>
              </a:rPr>
              <a:t>desde</a:t>
            </a:r>
            <a:r>
              <a:rPr lang="en-US" sz="2200" dirty="0">
                <a:solidFill>
                  <a:srgbClr val="000000"/>
                </a:solidFill>
              </a:rPr>
              <a:t> que se </a:t>
            </a:r>
            <a:r>
              <a:rPr lang="en-US" sz="2200" dirty="0" err="1">
                <a:solidFill>
                  <a:srgbClr val="000000"/>
                </a:solidFill>
              </a:rPr>
              <a:t>genero</a:t>
            </a:r>
            <a:r>
              <a:rPr lang="en-US" sz="2200" dirty="0">
                <a:solidFill>
                  <a:srgbClr val="000000"/>
                </a:solidFill>
              </a:rPr>
              <a:t> el coronavirus</a:t>
            </a:r>
          </a:p>
          <a:p>
            <a:r>
              <a:rPr lang="en-US" sz="2200" dirty="0">
                <a:solidFill>
                  <a:srgbClr val="000000"/>
                </a:solidFill>
              </a:rPr>
              <a:t>54% de los </a:t>
            </a:r>
            <a:r>
              <a:rPr lang="en-US" sz="2200" dirty="0" err="1">
                <a:solidFill>
                  <a:srgbClr val="000000"/>
                </a:solidFill>
              </a:rPr>
              <a:t>adultos</a:t>
            </a:r>
            <a:r>
              <a:rPr lang="en-US" sz="2200" dirty="0">
                <a:solidFill>
                  <a:srgbClr val="000000"/>
                </a:solidFill>
              </a:rPr>
              <a:t> </a:t>
            </a:r>
            <a:r>
              <a:rPr lang="en-US" sz="2200" dirty="0" err="1">
                <a:solidFill>
                  <a:srgbClr val="000000"/>
                </a:solidFill>
              </a:rPr>
              <a:t>desean</a:t>
            </a:r>
            <a:r>
              <a:rPr lang="en-US" sz="2200" dirty="0">
                <a:solidFill>
                  <a:srgbClr val="000000"/>
                </a:solidFill>
              </a:rPr>
              <a:t> </a:t>
            </a:r>
            <a:r>
              <a:rPr lang="en-US" sz="2200" dirty="0" err="1">
                <a:solidFill>
                  <a:srgbClr val="000000"/>
                </a:solidFill>
              </a:rPr>
              <a:t>trabajar</a:t>
            </a:r>
            <a:r>
              <a:rPr lang="en-US" sz="2200" dirty="0">
                <a:solidFill>
                  <a:srgbClr val="000000"/>
                </a:solidFill>
              </a:rPr>
              <a:t> la mayor </a:t>
            </a:r>
            <a:r>
              <a:rPr lang="en-US" sz="2200" dirty="0" err="1">
                <a:solidFill>
                  <a:srgbClr val="000000"/>
                </a:solidFill>
              </a:rPr>
              <a:t>parte</a:t>
            </a:r>
            <a:r>
              <a:rPr lang="en-US" sz="2200" dirty="0">
                <a:solidFill>
                  <a:srgbClr val="000000"/>
                </a:solidFill>
              </a:rPr>
              <a:t> del </a:t>
            </a:r>
            <a:r>
              <a:rPr lang="en-US" sz="2200" dirty="0" err="1">
                <a:solidFill>
                  <a:srgbClr val="000000"/>
                </a:solidFill>
              </a:rPr>
              <a:t>tiempo</a:t>
            </a:r>
            <a:r>
              <a:rPr lang="en-US" sz="2200" dirty="0">
                <a:solidFill>
                  <a:srgbClr val="000000"/>
                </a:solidFill>
              </a:rPr>
              <a:t> </a:t>
            </a:r>
            <a:r>
              <a:rPr lang="en-US" sz="2200" dirty="0" err="1">
                <a:solidFill>
                  <a:srgbClr val="000000"/>
                </a:solidFill>
              </a:rPr>
              <a:t>remotamente</a:t>
            </a:r>
            <a:r>
              <a:rPr lang="en-US" sz="2200" dirty="0">
                <a:solidFill>
                  <a:srgbClr val="000000"/>
                </a:solidFill>
              </a:rPr>
              <a:t> </a:t>
            </a:r>
            <a:r>
              <a:rPr lang="en-US" sz="2200" dirty="0" err="1">
                <a:solidFill>
                  <a:srgbClr val="000000"/>
                </a:solidFill>
              </a:rPr>
              <a:t>después</a:t>
            </a:r>
            <a:r>
              <a:rPr lang="en-US" sz="2200" dirty="0">
                <a:solidFill>
                  <a:srgbClr val="000000"/>
                </a:solidFill>
              </a:rPr>
              <a:t> de la </a:t>
            </a:r>
            <a:r>
              <a:rPr lang="en-US" sz="2200" dirty="0" err="1">
                <a:solidFill>
                  <a:srgbClr val="000000"/>
                </a:solidFill>
              </a:rPr>
              <a:t>pandemia</a:t>
            </a:r>
            <a:r>
              <a:rPr lang="en-US" sz="2200" dirty="0">
                <a:solidFill>
                  <a:srgbClr val="000000"/>
                </a:solidFill>
              </a:rPr>
              <a:t> de </a:t>
            </a:r>
            <a:r>
              <a:rPr lang="en-US" sz="2200" dirty="0" err="1">
                <a:solidFill>
                  <a:srgbClr val="000000"/>
                </a:solidFill>
              </a:rPr>
              <a:t>acuerdo</a:t>
            </a:r>
            <a:r>
              <a:rPr lang="en-US" sz="2200" dirty="0">
                <a:solidFill>
                  <a:srgbClr val="000000"/>
                </a:solidFill>
              </a:rPr>
              <a:t> con la </a:t>
            </a:r>
            <a:r>
              <a:rPr lang="en-US" sz="2200" dirty="0" err="1">
                <a:solidFill>
                  <a:srgbClr val="000000"/>
                </a:solidFill>
              </a:rPr>
              <a:t>encuesta</a:t>
            </a:r>
            <a:endParaRPr lang="en-US" sz="2200" dirty="0">
              <a:solidFill>
                <a:srgbClr val="000000"/>
              </a:solidFill>
            </a:endParaRPr>
          </a:p>
          <a:p>
            <a:r>
              <a:rPr lang="en-US" sz="2200" dirty="0" err="1">
                <a:solidFill>
                  <a:srgbClr val="000000"/>
                </a:solidFill>
              </a:rPr>
              <a:t>Trabajar</a:t>
            </a:r>
            <a:r>
              <a:rPr lang="en-US" sz="2200" dirty="0">
                <a:solidFill>
                  <a:srgbClr val="000000"/>
                </a:solidFill>
              </a:rPr>
              <a:t> </a:t>
            </a:r>
            <a:r>
              <a:rPr lang="en-US" sz="2200" dirty="0" err="1">
                <a:solidFill>
                  <a:srgbClr val="000000"/>
                </a:solidFill>
              </a:rPr>
              <a:t>desde</a:t>
            </a:r>
            <a:r>
              <a:rPr lang="en-US" sz="2200" dirty="0">
                <a:solidFill>
                  <a:srgbClr val="000000"/>
                </a:solidFill>
              </a:rPr>
              <a:t> casa </a:t>
            </a:r>
            <a:r>
              <a:rPr lang="en-US" sz="2200" dirty="0" err="1">
                <a:solidFill>
                  <a:srgbClr val="000000"/>
                </a:solidFill>
              </a:rPr>
              <a:t>lograría</a:t>
            </a:r>
            <a:r>
              <a:rPr lang="en-US" sz="2200" dirty="0">
                <a:solidFill>
                  <a:srgbClr val="000000"/>
                </a:solidFill>
              </a:rPr>
              <a:t> que los </a:t>
            </a:r>
            <a:r>
              <a:rPr lang="en-US" sz="2200" dirty="0" err="1">
                <a:solidFill>
                  <a:srgbClr val="000000"/>
                </a:solidFill>
              </a:rPr>
              <a:t>trabajadores</a:t>
            </a:r>
            <a:r>
              <a:rPr lang="en-US" sz="2200" dirty="0">
                <a:solidFill>
                  <a:srgbClr val="000000"/>
                </a:solidFill>
              </a:rPr>
              <a:t> </a:t>
            </a:r>
            <a:r>
              <a:rPr lang="en-US" sz="2200" dirty="0" err="1">
                <a:solidFill>
                  <a:srgbClr val="000000"/>
                </a:solidFill>
              </a:rPr>
              <a:t>fuesen</a:t>
            </a:r>
            <a:r>
              <a:rPr lang="en-US" sz="2200" dirty="0">
                <a:solidFill>
                  <a:srgbClr val="000000"/>
                </a:solidFill>
              </a:rPr>
              <a:t> </a:t>
            </a:r>
            <a:r>
              <a:rPr lang="en-US" sz="2200" dirty="0" err="1">
                <a:solidFill>
                  <a:srgbClr val="000000"/>
                </a:solidFill>
              </a:rPr>
              <a:t>más</a:t>
            </a:r>
            <a:r>
              <a:rPr lang="en-US" sz="2200" dirty="0">
                <a:solidFill>
                  <a:srgbClr val="000000"/>
                </a:solidFill>
              </a:rPr>
              <a:t> </a:t>
            </a:r>
            <a:r>
              <a:rPr lang="en-US" sz="2200" dirty="0" err="1">
                <a:solidFill>
                  <a:srgbClr val="000000"/>
                </a:solidFill>
              </a:rPr>
              <a:t>felices</a:t>
            </a:r>
            <a:r>
              <a:rPr lang="en-US" sz="2200" dirty="0">
                <a:solidFill>
                  <a:srgbClr val="000000"/>
                </a:solidFill>
              </a:rPr>
              <a:t> </a:t>
            </a:r>
            <a:r>
              <a:rPr lang="en-US" sz="2200" dirty="0" err="1">
                <a:solidFill>
                  <a:srgbClr val="000000"/>
                </a:solidFill>
              </a:rPr>
              <a:t>ayudando</a:t>
            </a:r>
            <a:r>
              <a:rPr lang="en-US" sz="2200" dirty="0">
                <a:solidFill>
                  <a:srgbClr val="000000"/>
                </a:solidFill>
              </a:rPr>
              <a:t> a que los </a:t>
            </a:r>
            <a:r>
              <a:rPr lang="en-US" sz="2200" dirty="0" err="1">
                <a:solidFill>
                  <a:srgbClr val="000000"/>
                </a:solidFill>
              </a:rPr>
              <a:t>empleados</a:t>
            </a:r>
            <a:r>
              <a:rPr lang="en-US" sz="2200" dirty="0">
                <a:solidFill>
                  <a:srgbClr val="000000"/>
                </a:solidFill>
              </a:rPr>
              <a:t> y </a:t>
            </a:r>
            <a:r>
              <a:rPr lang="en-US" sz="2200" dirty="0" err="1">
                <a:solidFill>
                  <a:srgbClr val="000000"/>
                </a:solidFill>
              </a:rPr>
              <a:t>empleadores</a:t>
            </a:r>
            <a:r>
              <a:rPr lang="en-US" sz="2200" dirty="0">
                <a:solidFill>
                  <a:srgbClr val="000000"/>
                </a:solidFill>
              </a:rPr>
              <a:t> </a:t>
            </a:r>
            <a:r>
              <a:rPr lang="en-US" sz="2200" dirty="0" err="1">
                <a:solidFill>
                  <a:srgbClr val="000000"/>
                </a:solidFill>
              </a:rPr>
              <a:t>ahorren</a:t>
            </a:r>
            <a:r>
              <a:rPr lang="en-US" sz="2200" dirty="0">
                <a:solidFill>
                  <a:srgbClr val="000000"/>
                </a:solidFill>
              </a:rPr>
              <a:t> </a:t>
            </a:r>
            <a:r>
              <a:rPr lang="en-US" sz="2200" dirty="0" err="1">
                <a:solidFill>
                  <a:srgbClr val="000000"/>
                </a:solidFill>
              </a:rPr>
              <a:t>dinero</a:t>
            </a:r>
            <a:endParaRPr lang="en-US" sz="2200" dirty="0">
              <a:solidFill>
                <a:srgbClr val="000000"/>
              </a:solidFill>
            </a:endParaRPr>
          </a:p>
          <a:p>
            <a:r>
              <a:rPr lang="en-US" sz="2200" dirty="0">
                <a:solidFill>
                  <a:srgbClr val="000000"/>
                </a:solidFill>
              </a:rPr>
              <a:t>Dentro de los </a:t>
            </a:r>
            <a:r>
              <a:rPr lang="en-US" sz="2200" dirty="0" err="1">
                <a:solidFill>
                  <a:srgbClr val="000000"/>
                </a:solidFill>
              </a:rPr>
              <a:t>encuestados</a:t>
            </a:r>
            <a:r>
              <a:rPr lang="en-US" sz="2200" dirty="0">
                <a:solidFill>
                  <a:srgbClr val="000000"/>
                </a:solidFill>
              </a:rPr>
              <a:t>, el 75% dice que les </a:t>
            </a:r>
            <a:r>
              <a:rPr lang="en-US" sz="2200" dirty="0" err="1">
                <a:solidFill>
                  <a:srgbClr val="000000"/>
                </a:solidFill>
              </a:rPr>
              <a:t>gustaría</a:t>
            </a:r>
            <a:r>
              <a:rPr lang="en-US" sz="2200" dirty="0">
                <a:solidFill>
                  <a:srgbClr val="000000"/>
                </a:solidFill>
              </a:rPr>
              <a:t> </a:t>
            </a:r>
            <a:r>
              <a:rPr lang="en-US" sz="2200" dirty="0" err="1">
                <a:solidFill>
                  <a:srgbClr val="000000"/>
                </a:solidFill>
              </a:rPr>
              <a:t>seguir</a:t>
            </a:r>
            <a:r>
              <a:rPr lang="en-US" sz="2200" dirty="0">
                <a:solidFill>
                  <a:srgbClr val="000000"/>
                </a:solidFill>
              </a:rPr>
              <a:t> </a:t>
            </a:r>
            <a:r>
              <a:rPr lang="en-US" sz="2200" dirty="0" err="1">
                <a:solidFill>
                  <a:srgbClr val="000000"/>
                </a:solidFill>
              </a:rPr>
              <a:t>trabajando</a:t>
            </a:r>
            <a:r>
              <a:rPr lang="en-US" sz="2200" dirty="0">
                <a:solidFill>
                  <a:srgbClr val="000000"/>
                </a:solidFill>
              </a:rPr>
              <a:t> </a:t>
            </a:r>
            <a:r>
              <a:rPr lang="en-US" sz="2200" dirty="0" err="1">
                <a:solidFill>
                  <a:srgbClr val="000000"/>
                </a:solidFill>
              </a:rPr>
              <a:t>desde</a:t>
            </a:r>
            <a:r>
              <a:rPr lang="en-US" sz="2200" dirty="0">
                <a:solidFill>
                  <a:srgbClr val="000000"/>
                </a:solidFill>
              </a:rPr>
              <a:t> el </a:t>
            </a:r>
            <a:r>
              <a:rPr lang="en-US" sz="2200" dirty="0" err="1">
                <a:solidFill>
                  <a:srgbClr val="000000"/>
                </a:solidFill>
              </a:rPr>
              <a:t>hogar</a:t>
            </a:r>
            <a:r>
              <a:rPr lang="en-US" sz="2200" dirty="0">
                <a:solidFill>
                  <a:srgbClr val="000000"/>
                </a:solidFill>
              </a:rPr>
              <a:t> </a:t>
            </a:r>
            <a:r>
              <a:rPr lang="en-US" sz="2200" dirty="0" err="1">
                <a:solidFill>
                  <a:srgbClr val="000000"/>
                </a:solidFill>
              </a:rPr>
              <a:t>así</a:t>
            </a:r>
            <a:r>
              <a:rPr lang="en-US" sz="2200" dirty="0">
                <a:solidFill>
                  <a:srgbClr val="000000"/>
                </a:solidFill>
              </a:rPr>
              <a:t> </a:t>
            </a:r>
            <a:r>
              <a:rPr lang="en-US" sz="2200" dirty="0" err="1">
                <a:solidFill>
                  <a:srgbClr val="000000"/>
                </a:solidFill>
              </a:rPr>
              <a:t>fuese</a:t>
            </a:r>
            <a:r>
              <a:rPr lang="en-US" sz="2200" dirty="0">
                <a:solidFill>
                  <a:srgbClr val="000000"/>
                </a:solidFill>
              </a:rPr>
              <a:t> de </a:t>
            </a:r>
            <a:r>
              <a:rPr lang="en-US" sz="2200" dirty="0" err="1">
                <a:solidFill>
                  <a:srgbClr val="000000"/>
                </a:solidFill>
              </a:rPr>
              <a:t>manera</a:t>
            </a:r>
            <a:r>
              <a:rPr lang="en-US" sz="2200" dirty="0">
                <a:solidFill>
                  <a:srgbClr val="000000"/>
                </a:solidFill>
              </a:rPr>
              <a:t> </a:t>
            </a:r>
            <a:r>
              <a:rPr lang="en-US" sz="2200" dirty="0" err="1">
                <a:solidFill>
                  <a:srgbClr val="000000"/>
                </a:solidFill>
              </a:rPr>
              <a:t>parcial</a:t>
            </a:r>
            <a:r>
              <a:rPr lang="en-US" sz="2200" dirty="0">
                <a:solidFill>
                  <a:srgbClr val="000000"/>
                </a:solidFill>
              </a:rPr>
              <a:t>, </a:t>
            </a:r>
            <a:r>
              <a:rPr lang="en-US" sz="2200" dirty="0" err="1">
                <a:solidFill>
                  <a:srgbClr val="000000"/>
                </a:solidFill>
              </a:rPr>
              <a:t>mientras</a:t>
            </a:r>
            <a:r>
              <a:rPr lang="en-US" sz="2200" dirty="0">
                <a:solidFill>
                  <a:srgbClr val="000000"/>
                </a:solidFill>
              </a:rPr>
              <a:t> que el 40% de </a:t>
            </a:r>
            <a:r>
              <a:rPr lang="en-US" sz="2200" dirty="0" err="1">
                <a:solidFill>
                  <a:srgbClr val="000000"/>
                </a:solidFill>
              </a:rPr>
              <a:t>ellos</a:t>
            </a:r>
            <a:r>
              <a:rPr lang="en-US" sz="2200" dirty="0">
                <a:solidFill>
                  <a:srgbClr val="000000"/>
                </a:solidFill>
              </a:rPr>
              <a:t>, </a:t>
            </a:r>
            <a:r>
              <a:rPr lang="en-US" sz="2200" dirty="0" err="1">
                <a:solidFill>
                  <a:srgbClr val="000000"/>
                </a:solidFill>
              </a:rPr>
              <a:t>dicen</a:t>
            </a:r>
            <a:r>
              <a:rPr lang="en-US" sz="2200" dirty="0">
                <a:solidFill>
                  <a:srgbClr val="000000"/>
                </a:solidFill>
              </a:rPr>
              <a:t> que </a:t>
            </a:r>
            <a:r>
              <a:rPr lang="en-US" sz="2200" dirty="0" err="1">
                <a:solidFill>
                  <a:srgbClr val="000000"/>
                </a:solidFill>
              </a:rPr>
              <a:t>desean</a:t>
            </a:r>
            <a:r>
              <a:rPr lang="en-US" sz="2200" dirty="0">
                <a:solidFill>
                  <a:srgbClr val="000000"/>
                </a:solidFill>
              </a:rPr>
              <a:t> que </a:t>
            </a:r>
            <a:r>
              <a:rPr lang="en-US" sz="2200" dirty="0" err="1">
                <a:solidFill>
                  <a:srgbClr val="000000"/>
                </a:solidFill>
              </a:rPr>
              <a:t>su</a:t>
            </a:r>
            <a:r>
              <a:rPr lang="en-US" sz="2200" dirty="0">
                <a:solidFill>
                  <a:srgbClr val="000000"/>
                </a:solidFill>
              </a:rPr>
              <a:t> </a:t>
            </a:r>
            <a:r>
              <a:rPr lang="en-US" sz="2200" dirty="0" err="1">
                <a:solidFill>
                  <a:srgbClr val="000000"/>
                </a:solidFill>
              </a:rPr>
              <a:t>empleador</a:t>
            </a:r>
            <a:r>
              <a:rPr lang="en-US" sz="2200" dirty="0">
                <a:solidFill>
                  <a:srgbClr val="000000"/>
                </a:solidFill>
              </a:rPr>
              <a:t> </a:t>
            </a:r>
            <a:r>
              <a:rPr lang="en-US" sz="2200" dirty="0" err="1">
                <a:solidFill>
                  <a:srgbClr val="000000"/>
                </a:solidFill>
              </a:rPr>
              <a:t>considere</a:t>
            </a:r>
            <a:r>
              <a:rPr lang="en-US" sz="2200" dirty="0">
                <a:solidFill>
                  <a:srgbClr val="000000"/>
                </a:solidFill>
              </a:rPr>
              <a:t> </a:t>
            </a:r>
            <a:r>
              <a:rPr lang="en-US" sz="2200" dirty="0" err="1">
                <a:solidFill>
                  <a:srgbClr val="000000"/>
                </a:solidFill>
              </a:rPr>
              <a:t>definitivamente</a:t>
            </a:r>
            <a:r>
              <a:rPr lang="en-US" sz="2200" dirty="0">
                <a:solidFill>
                  <a:srgbClr val="000000"/>
                </a:solidFill>
              </a:rPr>
              <a:t> que sus </a:t>
            </a:r>
            <a:r>
              <a:rPr lang="en-US" sz="2200" dirty="0" err="1">
                <a:solidFill>
                  <a:srgbClr val="000000"/>
                </a:solidFill>
              </a:rPr>
              <a:t>empleados</a:t>
            </a:r>
            <a:r>
              <a:rPr lang="en-US" sz="2200" dirty="0">
                <a:solidFill>
                  <a:srgbClr val="000000"/>
                </a:solidFill>
              </a:rPr>
              <a:t> </a:t>
            </a:r>
            <a:r>
              <a:rPr lang="en-US" sz="2200" dirty="0" err="1">
                <a:solidFill>
                  <a:srgbClr val="000000"/>
                </a:solidFill>
              </a:rPr>
              <a:t>tengan</a:t>
            </a:r>
            <a:r>
              <a:rPr lang="en-US" sz="2200" dirty="0">
                <a:solidFill>
                  <a:srgbClr val="000000"/>
                </a:solidFill>
              </a:rPr>
              <a:t> la </a:t>
            </a:r>
            <a:r>
              <a:rPr lang="en-US" sz="2200" dirty="0" err="1">
                <a:solidFill>
                  <a:srgbClr val="000000"/>
                </a:solidFill>
              </a:rPr>
              <a:t>opción</a:t>
            </a:r>
            <a:r>
              <a:rPr lang="en-US" sz="2200" dirty="0">
                <a:solidFill>
                  <a:srgbClr val="000000"/>
                </a:solidFill>
              </a:rPr>
              <a:t> de </a:t>
            </a:r>
            <a:r>
              <a:rPr lang="en-US" sz="2200" dirty="0" err="1">
                <a:solidFill>
                  <a:srgbClr val="000000"/>
                </a:solidFill>
              </a:rPr>
              <a:t>trabajar</a:t>
            </a:r>
            <a:r>
              <a:rPr lang="en-US" sz="2200" dirty="0">
                <a:solidFill>
                  <a:srgbClr val="000000"/>
                </a:solidFill>
              </a:rPr>
              <a:t> </a:t>
            </a:r>
            <a:r>
              <a:rPr lang="en-US" sz="2200" dirty="0" err="1">
                <a:solidFill>
                  <a:srgbClr val="000000"/>
                </a:solidFill>
              </a:rPr>
              <a:t>remotamente</a:t>
            </a:r>
            <a:endParaRPr lang="en-US" sz="2200" dirty="0">
              <a:solidFill>
                <a:srgbClr val="000000"/>
              </a:solidFill>
            </a:endParaRPr>
          </a:p>
          <a:p>
            <a:pPr marL="0" indent="0">
              <a:buNone/>
            </a:pPr>
            <a:endParaRPr lang="en-US" sz="2200" dirty="0">
              <a:solidFill>
                <a:srgbClr val="000000"/>
              </a:solidFill>
            </a:endParaRPr>
          </a:p>
          <a:p>
            <a:endParaRPr lang="en-US" sz="1400" dirty="0">
              <a:solidFill>
                <a:srgbClr val="000000"/>
              </a:solidFill>
            </a:endParaRPr>
          </a:p>
        </p:txBody>
      </p:sp>
      <p:pic>
        <p:nvPicPr>
          <p:cNvPr id="6" name="Content Placeholder 5" descr="A person sitting at a table using a computer&#10;&#10;Description automatically generated">
            <a:extLst>
              <a:ext uri="{FF2B5EF4-FFF2-40B4-BE49-F238E27FC236}">
                <a16:creationId xmlns:a16="http://schemas.microsoft.com/office/drawing/2014/main" id="{00337C78-8323-5640-8BA5-AC14E4317634}"/>
              </a:ext>
            </a:extLst>
          </p:cNvPr>
          <p:cNvPicPr>
            <a:picLocks noGrp="1" noChangeAspect="1"/>
          </p:cNvPicPr>
          <p:nvPr>
            <p:ph sz="half" idx="2"/>
          </p:nvPr>
        </p:nvPicPr>
        <p:blipFill rotWithShape="1">
          <a:blip r:embed="rId2"/>
          <a:srcRect l="8549" r="22801" b="2"/>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236606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399"/>
        <p:cNvGrpSpPr/>
        <p:nvPr/>
      </p:nvGrpSpPr>
      <p:grpSpPr>
        <a:xfrm>
          <a:off x="0" y="0"/>
          <a:ext cx="0" cy="0"/>
          <a:chOff x="0" y="0"/>
          <a:chExt cx="0" cy="0"/>
        </a:xfrm>
      </p:grpSpPr>
      <p:sp>
        <p:nvSpPr>
          <p:cNvPr id="1400" name="Google Shape;1400;p130"/>
          <p:cNvSpPr txBox="1">
            <a:spLocks noGrp="1"/>
          </p:cNvSpPr>
          <p:nvPr>
            <p:ph idx="1"/>
          </p:nvPr>
        </p:nvSpPr>
        <p:spPr>
          <a:xfrm>
            <a:off x="1491581" y="1890153"/>
            <a:ext cx="4254740" cy="4565499"/>
          </a:xfrm>
          <a:prstGeom prst="rect">
            <a:avLst/>
          </a:prstGeom>
          <a:noFill/>
          <a:ln>
            <a:noFill/>
          </a:ln>
        </p:spPr>
        <p:txBody>
          <a:bodyPr spcFirstLastPara="1" wrap="square" lIns="121900" tIns="60933" rIns="121900" bIns="60933" anchor="t" anchorCtr="0">
            <a:noAutofit/>
          </a:bodyPr>
          <a:lstStyle/>
          <a:p>
            <a:pPr marL="0" indent="0">
              <a:spcBef>
                <a:spcPts val="0"/>
              </a:spcBef>
              <a:buSzPts val="1600"/>
              <a:buNone/>
            </a:pPr>
            <a:r>
              <a:rPr lang="en" sz="2133" dirty="0" err="1"/>
              <a:t>Programa</a:t>
            </a:r>
            <a:r>
              <a:rPr lang="en" sz="2133" dirty="0"/>
              <a:t> una </a:t>
            </a:r>
            <a:r>
              <a:rPr lang="en" sz="2133" dirty="0" err="1"/>
              <a:t>reuni</a:t>
            </a:r>
            <a:r>
              <a:rPr lang="en-CA" sz="2133" dirty="0"/>
              <a:t>o</a:t>
            </a:r>
            <a:r>
              <a:rPr lang="en" sz="2133" dirty="0"/>
              <a:t>n de </a:t>
            </a:r>
            <a:r>
              <a:rPr lang="en" sz="2133" dirty="0" err="1"/>
              <a:t>seguimiento</a:t>
            </a:r>
            <a:r>
              <a:rPr lang="en" sz="2133" dirty="0"/>
              <a:t> uno a uno con la persona que </a:t>
            </a:r>
            <a:r>
              <a:rPr lang="en" sz="2133" dirty="0" err="1"/>
              <a:t>te</a:t>
            </a:r>
            <a:r>
              <a:rPr lang="en" sz="2133" dirty="0"/>
              <a:t> </a:t>
            </a:r>
            <a:r>
              <a:rPr lang="en" sz="2133" dirty="0" err="1"/>
              <a:t>invito</a:t>
            </a:r>
            <a:r>
              <a:rPr lang="en" sz="2133" dirty="0"/>
              <a:t> </a:t>
            </a:r>
            <a:r>
              <a:rPr lang="en" sz="2133" dirty="0" err="1"/>
              <a:t>en</a:t>
            </a:r>
            <a:r>
              <a:rPr lang="en" sz="2133" dirty="0"/>
              <a:t> las </a:t>
            </a:r>
            <a:r>
              <a:rPr lang="en" sz="2133" dirty="0" err="1"/>
              <a:t>próximas</a:t>
            </a:r>
            <a:r>
              <a:rPr lang="en" sz="2133" dirty="0"/>
              <a:t> 24-48 horas </a:t>
            </a:r>
            <a:r>
              <a:rPr lang="en" sz="2133" dirty="0" err="1"/>
              <a:t>mientras</a:t>
            </a:r>
            <a:r>
              <a:rPr lang="en" sz="2133" dirty="0"/>
              <a:t> que </a:t>
            </a:r>
            <a:r>
              <a:rPr lang="en" sz="2133" dirty="0" err="1"/>
              <a:t>esta</a:t>
            </a:r>
            <a:r>
              <a:rPr lang="en" sz="2133" dirty="0"/>
              <a:t> </a:t>
            </a:r>
            <a:r>
              <a:rPr lang="en" sz="2133" dirty="0" err="1"/>
              <a:t>todo</a:t>
            </a:r>
            <a:r>
              <a:rPr lang="en" sz="2133" dirty="0"/>
              <a:t> fresco </a:t>
            </a:r>
            <a:r>
              <a:rPr lang="en" sz="2133" dirty="0" err="1"/>
              <a:t>en</a:t>
            </a:r>
            <a:r>
              <a:rPr lang="en" sz="2133" dirty="0"/>
              <a:t> </a:t>
            </a:r>
            <a:r>
              <a:rPr lang="en" sz="2133" dirty="0" err="1"/>
              <a:t>tu</a:t>
            </a:r>
            <a:r>
              <a:rPr lang="en" sz="2133" dirty="0"/>
              <a:t> </a:t>
            </a:r>
            <a:r>
              <a:rPr lang="en" sz="2133" dirty="0" err="1"/>
              <a:t>mente</a:t>
            </a:r>
            <a:r>
              <a:rPr lang="en" sz="2133" dirty="0"/>
              <a:t>.</a:t>
            </a:r>
            <a:endParaRPr dirty="0"/>
          </a:p>
          <a:p>
            <a:pPr marL="0" indent="0">
              <a:spcBef>
                <a:spcPts val="2027"/>
              </a:spcBef>
              <a:buSzPts val="1600"/>
              <a:buNone/>
            </a:pPr>
            <a:r>
              <a:rPr lang="en" sz="2133" dirty="0"/>
              <a:t>Has </a:t>
            </a:r>
            <a:r>
              <a:rPr lang="en" sz="2133" dirty="0" err="1"/>
              <a:t>tu</a:t>
            </a:r>
            <a:r>
              <a:rPr lang="en" sz="2133" dirty="0"/>
              <a:t> </a:t>
            </a:r>
            <a:r>
              <a:rPr lang="en" sz="2133" dirty="0" err="1"/>
              <a:t>análisis</a:t>
            </a:r>
            <a:r>
              <a:rPr lang="en" sz="2133" dirty="0"/>
              <a:t> </a:t>
            </a:r>
            <a:r>
              <a:rPr lang="en" sz="2133" dirty="0" err="1"/>
              <a:t>complementario</a:t>
            </a:r>
            <a:r>
              <a:rPr lang="en" sz="2133" dirty="0"/>
              <a:t> de </a:t>
            </a:r>
            <a:r>
              <a:rPr lang="en" sz="2133" dirty="0" err="1"/>
              <a:t>necesidades</a:t>
            </a:r>
            <a:r>
              <a:rPr lang="en" sz="2133" dirty="0"/>
              <a:t> </a:t>
            </a:r>
            <a:r>
              <a:rPr lang="en" sz="2133" dirty="0" err="1"/>
              <a:t>financieras</a:t>
            </a:r>
            <a:endParaRPr dirty="0"/>
          </a:p>
          <a:p>
            <a:pPr marL="0" indent="0">
              <a:spcBef>
                <a:spcPts val="2027"/>
              </a:spcBef>
              <a:buSzPts val="1600"/>
              <a:buNone/>
            </a:pPr>
            <a:r>
              <a:rPr lang="en" sz="2133" dirty="0"/>
              <a:t>Diligencia </a:t>
            </a:r>
            <a:r>
              <a:rPr lang="en" sz="2133" dirty="0" err="1"/>
              <a:t>tu</a:t>
            </a:r>
            <a:r>
              <a:rPr lang="en" sz="2133" dirty="0"/>
              <a:t> </a:t>
            </a:r>
            <a:r>
              <a:rPr lang="en" sz="2133" dirty="0" err="1"/>
              <a:t>aplicación</a:t>
            </a:r>
            <a:r>
              <a:rPr lang="en" sz="2133" dirty="0"/>
              <a:t> de </a:t>
            </a:r>
            <a:r>
              <a:rPr lang="en" sz="2133" dirty="0" err="1"/>
              <a:t>negocio</a:t>
            </a:r>
            <a:r>
              <a:rPr lang="en" sz="2133" dirty="0"/>
              <a:t> </a:t>
            </a:r>
            <a:r>
              <a:rPr lang="en" sz="2133" dirty="0" err="1"/>
              <a:t>independiente</a:t>
            </a:r>
            <a:endParaRPr dirty="0"/>
          </a:p>
          <a:p>
            <a:pPr marL="0" indent="0">
              <a:spcBef>
                <a:spcPts val="2027"/>
              </a:spcBef>
              <a:buSzPts val="1600"/>
              <a:buNone/>
            </a:pPr>
            <a:r>
              <a:rPr lang="en" sz="2133" dirty="0" err="1"/>
              <a:t>Comienza</a:t>
            </a:r>
            <a:r>
              <a:rPr lang="en" sz="2133" dirty="0"/>
              <a:t>!</a:t>
            </a:r>
            <a:endParaRPr dirty="0"/>
          </a:p>
        </p:txBody>
      </p:sp>
      <p:sp>
        <p:nvSpPr>
          <p:cNvPr id="1405" name="Google Shape;1405;p130"/>
          <p:cNvSpPr txBox="1">
            <a:spLocks noGrp="1"/>
          </p:cNvSpPr>
          <p:nvPr>
            <p:ph type="sldNum" sz="quarter" idx="12"/>
          </p:nvPr>
        </p:nvSpPr>
        <p:spPr>
          <a:xfrm>
            <a:off x="0" y="6487728"/>
            <a:ext cx="2844800" cy="365125"/>
          </a:xfrm>
          <a:prstGeom prst="rect">
            <a:avLst/>
          </a:prstGeom>
          <a:noFill/>
          <a:ln>
            <a:noFill/>
          </a:ln>
        </p:spPr>
        <p:txBody>
          <a:bodyPr spcFirstLastPara="1" wrap="square" lIns="121900" tIns="60933" rIns="121900" bIns="60933" anchor="ctr" anchorCtr="0">
            <a:noAutofit/>
          </a:bodyPr>
          <a:lstStyle/>
          <a:p>
            <a:pPr defTabSz="1219170" hangingPunct="1">
              <a:buClr>
                <a:srgbClr val="A5A5A5"/>
              </a:buClr>
              <a:buSzPts val="1000"/>
            </a:pPr>
            <a:fld id="{00000000-1234-1234-1234-123412341234}" type="slidenum">
              <a:rPr lang="en"/>
              <a:pPr defTabSz="1219170" hangingPunct="1">
                <a:buClr>
                  <a:srgbClr val="A5A5A5"/>
                </a:buClr>
                <a:buSzPts val="1000"/>
              </a:pPr>
              <a:t>40</a:t>
            </a:fld>
            <a:endParaRPr/>
          </a:p>
        </p:txBody>
      </p:sp>
      <p:sp>
        <p:nvSpPr>
          <p:cNvPr id="1401" name="Google Shape;1401;p130"/>
          <p:cNvSpPr txBox="1"/>
          <p:nvPr/>
        </p:nvSpPr>
        <p:spPr>
          <a:xfrm>
            <a:off x="6843777" y="1890153"/>
            <a:ext cx="4389379" cy="4354560"/>
          </a:xfrm>
          <a:prstGeom prst="rect">
            <a:avLst/>
          </a:prstGeom>
          <a:noFill/>
          <a:ln>
            <a:noFill/>
          </a:ln>
        </p:spPr>
        <p:txBody>
          <a:bodyPr spcFirstLastPara="1" wrap="square" lIns="121900" tIns="60933" rIns="121900" bIns="60933" anchor="t" anchorCtr="0">
            <a:noAutofit/>
          </a:bodyPr>
          <a:lstStyle/>
          <a:p>
            <a:pPr defTabSz="1219170">
              <a:spcBef>
                <a:spcPts val="2027"/>
              </a:spcBef>
              <a:buClr>
                <a:srgbClr val="000000"/>
              </a:buClr>
              <a:buSzPts val="1600"/>
            </a:pPr>
            <a:r>
              <a:rPr lang="en" sz="2133" dirty="0" err="1">
                <a:latin typeface="Helvetica Neue"/>
                <a:ea typeface="Helvetica Neue"/>
                <a:cs typeface="Helvetica Neue"/>
                <a:sym typeface="Helvetica Neue"/>
              </a:rPr>
              <a:t>Programa</a:t>
            </a:r>
            <a:r>
              <a:rPr lang="en" sz="2133" dirty="0">
                <a:latin typeface="Helvetica Neue"/>
                <a:ea typeface="Helvetica Neue"/>
                <a:cs typeface="Helvetica Neue"/>
                <a:sym typeface="Helvetica Neue"/>
              </a:rPr>
              <a:t> una </a:t>
            </a:r>
            <a:r>
              <a:rPr lang="en" sz="2133" dirty="0" err="1">
                <a:latin typeface="Helvetica Neue"/>
                <a:ea typeface="Helvetica Neue"/>
                <a:cs typeface="Helvetica Neue"/>
                <a:sym typeface="Helvetica Neue"/>
              </a:rPr>
              <a:t>reuni</a:t>
            </a:r>
            <a:r>
              <a:rPr lang="en-CA" sz="2133" dirty="0">
                <a:latin typeface="Helvetica Neue"/>
                <a:ea typeface="Helvetica Neue"/>
                <a:cs typeface="Helvetica Neue"/>
                <a:sym typeface="Helvetica Neue"/>
              </a:rPr>
              <a:t>o</a:t>
            </a:r>
            <a:r>
              <a:rPr lang="en" sz="2133" dirty="0">
                <a:latin typeface="Helvetica Neue"/>
                <a:ea typeface="Helvetica Neue"/>
                <a:cs typeface="Helvetica Neue"/>
                <a:sym typeface="Helvetica Neue"/>
              </a:rPr>
              <a:t>n por zoom </a:t>
            </a:r>
            <a:r>
              <a:rPr lang="en" sz="2133">
                <a:latin typeface="Helvetica Neue"/>
                <a:ea typeface="Helvetica Neue"/>
                <a:cs typeface="Helvetica Neue"/>
                <a:sym typeface="Helvetica Neue"/>
              </a:rPr>
              <a:t>y has </a:t>
            </a:r>
            <a:r>
              <a:rPr lang="en" sz="2133">
                <a:latin typeface="Helvetica Neue"/>
                <a:ea typeface="Helvetica Neue"/>
                <a:cs typeface="Helvetica Neue"/>
              </a:rPr>
              <a:t>tu</a:t>
            </a:r>
            <a:r>
              <a:rPr lang="en" sz="2133" dirty="0">
                <a:latin typeface="Helvetica Neue"/>
                <a:ea typeface="Helvetica Neue"/>
                <a:cs typeface="Helvetica Neue"/>
              </a:rPr>
              <a:t> </a:t>
            </a:r>
            <a:r>
              <a:rPr lang="en" sz="2133" dirty="0" err="1">
                <a:latin typeface="Helvetica Neue"/>
                <a:ea typeface="Helvetica Neue"/>
                <a:cs typeface="Helvetica Neue"/>
              </a:rPr>
              <a:t>análisis</a:t>
            </a:r>
            <a:r>
              <a:rPr lang="en" sz="2133" dirty="0">
                <a:latin typeface="Helvetica Neue"/>
                <a:ea typeface="Helvetica Neue"/>
                <a:cs typeface="Helvetica Neue"/>
              </a:rPr>
              <a:t> </a:t>
            </a:r>
            <a:r>
              <a:rPr lang="en" sz="2133" dirty="0" err="1">
                <a:latin typeface="Helvetica Neue"/>
                <a:ea typeface="Helvetica Neue"/>
                <a:cs typeface="Helvetica Neue"/>
              </a:rPr>
              <a:t>complementario</a:t>
            </a:r>
            <a:r>
              <a:rPr lang="en" sz="2133" dirty="0">
                <a:latin typeface="Helvetica Neue"/>
                <a:ea typeface="Helvetica Neue"/>
                <a:cs typeface="Helvetica Neue"/>
              </a:rPr>
              <a:t> de </a:t>
            </a:r>
            <a:r>
              <a:rPr lang="en" sz="2133" dirty="0" err="1">
                <a:latin typeface="Helvetica Neue"/>
                <a:ea typeface="Helvetica Neue"/>
                <a:cs typeface="Helvetica Neue"/>
              </a:rPr>
              <a:t>necesidades</a:t>
            </a:r>
            <a:r>
              <a:rPr lang="en" sz="2133" dirty="0">
                <a:latin typeface="Helvetica Neue"/>
                <a:ea typeface="Helvetica Neue"/>
                <a:cs typeface="Helvetica Neue"/>
              </a:rPr>
              <a:t> </a:t>
            </a:r>
            <a:r>
              <a:rPr lang="en" sz="2133" dirty="0" err="1">
                <a:latin typeface="Helvetica Neue"/>
                <a:ea typeface="Helvetica Neue"/>
                <a:cs typeface="Helvetica Neue"/>
              </a:rPr>
              <a:t>financieras</a:t>
            </a:r>
            <a:r>
              <a:rPr lang="en" sz="2133" dirty="0">
                <a:latin typeface="Helvetica Neue"/>
                <a:ea typeface="Helvetica Neue"/>
                <a:cs typeface="Helvetica Neue"/>
                <a:sym typeface="Helvetica Neue"/>
              </a:rPr>
              <a:t>.</a:t>
            </a:r>
            <a:endParaRPr sz="2133" dirty="0">
              <a:latin typeface="Helvetica Neue"/>
              <a:ea typeface="Helvetica Neue"/>
              <a:cs typeface="Helvetica Neue"/>
              <a:sym typeface="Arial"/>
            </a:endParaRPr>
          </a:p>
          <a:p>
            <a:pPr defTabSz="1219170" hangingPunct="1">
              <a:spcBef>
                <a:spcPts val="2027"/>
              </a:spcBef>
              <a:buClr>
                <a:srgbClr val="000000"/>
              </a:buClr>
              <a:buSzPts val="1600"/>
            </a:pPr>
            <a:r>
              <a:rPr lang="en-CA" sz="2133" dirty="0" err="1">
                <a:latin typeface="Helvetica Neue"/>
                <a:ea typeface="Helvetica Neue"/>
                <a:cs typeface="Helvetica Neue"/>
                <a:sym typeface="Helvetica Neue"/>
              </a:rPr>
              <a:t>Vuélvete</a:t>
            </a:r>
            <a:r>
              <a:rPr lang="en-CA" sz="2133" dirty="0">
                <a:latin typeface="Helvetica Neue"/>
                <a:ea typeface="Helvetica Neue"/>
                <a:cs typeface="Helvetica Neue"/>
                <a:sym typeface="Helvetica Neue"/>
              </a:rPr>
              <a:t> </a:t>
            </a:r>
            <a:r>
              <a:rPr lang="en-CA" sz="2133" dirty="0" err="1">
                <a:latin typeface="Helvetica Neue"/>
                <a:ea typeface="Helvetica Neue"/>
                <a:cs typeface="Helvetica Neue"/>
                <a:sym typeface="Helvetica Neue"/>
              </a:rPr>
              <a:t>cliente</a:t>
            </a:r>
            <a:endParaRPr sz="1867" dirty="0">
              <a:latin typeface="Arial"/>
              <a:cs typeface="Arial"/>
              <a:sym typeface="Arial"/>
            </a:endParaRPr>
          </a:p>
          <a:p>
            <a:pPr defTabSz="1219170" hangingPunct="1">
              <a:spcBef>
                <a:spcPts val="2027"/>
              </a:spcBef>
              <a:buClr>
                <a:srgbClr val="000000"/>
              </a:buClr>
              <a:buSzPts val="1600"/>
            </a:pPr>
            <a:r>
              <a:rPr lang="en" sz="2133" dirty="0" err="1">
                <a:latin typeface="Helvetica Neue"/>
                <a:ea typeface="Helvetica Neue"/>
                <a:cs typeface="Helvetica Neue"/>
                <a:sym typeface="Helvetica Neue"/>
              </a:rPr>
              <a:t>Atiende</a:t>
            </a:r>
            <a:r>
              <a:rPr lang="en" sz="2133" dirty="0">
                <a:latin typeface="Helvetica Neue"/>
                <a:ea typeface="Helvetica Neue"/>
                <a:cs typeface="Helvetica Neue"/>
                <a:sym typeface="Helvetica Neue"/>
              </a:rPr>
              <a:t> los </a:t>
            </a:r>
            <a:r>
              <a:rPr lang="en" sz="2133" dirty="0" err="1">
                <a:latin typeface="Helvetica Neue"/>
                <a:ea typeface="Helvetica Neue"/>
                <a:cs typeface="Helvetica Neue"/>
                <a:sym typeface="Helvetica Neue"/>
              </a:rPr>
              <a:t>seminari</a:t>
            </a:r>
            <a:r>
              <a:rPr lang="en-CA" sz="2133" dirty="0">
                <a:latin typeface="Helvetica Neue"/>
                <a:ea typeface="Helvetica Neue"/>
                <a:cs typeface="Helvetica Neue"/>
                <a:sym typeface="Helvetica Neue"/>
              </a:rPr>
              <a:t>e</a:t>
            </a:r>
            <a:r>
              <a:rPr lang="en" sz="2133" dirty="0">
                <a:latin typeface="Helvetica Neue"/>
                <a:ea typeface="Helvetica Neue"/>
                <a:cs typeface="Helvetica Neue"/>
                <a:sym typeface="Helvetica Neue"/>
              </a:rPr>
              <a:t>s </a:t>
            </a:r>
            <a:r>
              <a:rPr lang="en" sz="2133" dirty="0" err="1">
                <a:latin typeface="Helvetica Neue"/>
                <a:ea typeface="Helvetica Neue"/>
                <a:cs typeface="Helvetica Neue"/>
                <a:sym typeface="Helvetica Neue"/>
              </a:rPr>
              <a:t>educativos</a:t>
            </a:r>
            <a:r>
              <a:rPr lang="en" sz="2133" dirty="0">
                <a:latin typeface="Helvetica Neue"/>
                <a:ea typeface="Helvetica Neue"/>
                <a:cs typeface="Helvetica Neue"/>
                <a:sym typeface="Helvetica Neue"/>
              </a:rPr>
              <a:t> y </a:t>
            </a:r>
            <a:r>
              <a:rPr lang="en" sz="2133" dirty="0" err="1">
                <a:latin typeface="Helvetica Neue"/>
                <a:ea typeface="Helvetica Neue"/>
                <a:cs typeface="Helvetica Neue"/>
                <a:sym typeface="Helvetica Neue"/>
              </a:rPr>
              <a:t>vuélvete</a:t>
            </a:r>
            <a:r>
              <a:rPr lang="en" sz="2133" dirty="0">
                <a:latin typeface="Helvetica Neue"/>
                <a:ea typeface="Helvetica Neue"/>
                <a:cs typeface="Helvetica Neue"/>
                <a:sym typeface="Helvetica Neue"/>
              </a:rPr>
              <a:t> </a:t>
            </a:r>
            <a:r>
              <a:rPr lang="en" sz="2133" dirty="0" err="1">
                <a:latin typeface="Helvetica Neue"/>
                <a:ea typeface="Helvetica Neue"/>
                <a:cs typeface="Helvetica Neue"/>
                <a:sym typeface="Helvetica Neue"/>
              </a:rPr>
              <a:t>financieramente</a:t>
            </a:r>
            <a:r>
              <a:rPr lang="en" sz="2133" dirty="0">
                <a:latin typeface="Helvetica Neue"/>
                <a:ea typeface="Helvetica Neue"/>
                <a:cs typeface="Helvetica Neue"/>
                <a:sym typeface="Helvetica Neue"/>
              </a:rPr>
              <a:t> </a:t>
            </a:r>
            <a:r>
              <a:rPr lang="en" sz="2133" dirty="0" err="1">
                <a:latin typeface="Helvetica Neue"/>
                <a:ea typeface="Helvetica Neue"/>
                <a:cs typeface="Helvetica Neue"/>
                <a:sym typeface="Helvetica Neue"/>
              </a:rPr>
              <a:t>independiente</a:t>
            </a:r>
            <a:endParaRPr sz="1867" dirty="0">
              <a:latin typeface="Arial"/>
              <a:cs typeface="Arial"/>
              <a:sym typeface="Arial"/>
            </a:endParaRPr>
          </a:p>
        </p:txBody>
      </p:sp>
      <p:sp>
        <p:nvSpPr>
          <p:cNvPr id="1402" name="Google Shape;1402;p130"/>
          <p:cNvSpPr txBox="1"/>
          <p:nvPr/>
        </p:nvSpPr>
        <p:spPr>
          <a:xfrm>
            <a:off x="1080327" y="1407112"/>
            <a:ext cx="4893355" cy="492432"/>
          </a:xfrm>
          <a:prstGeom prst="rect">
            <a:avLst/>
          </a:prstGeom>
          <a:noFill/>
          <a:ln>
            <a:noFill/>
          </a:ln>
        </p:spPr>
        <p:txBody>
          <a:bodyPr spcFirstLastPara="1" wrap="square" lIns="121900" tIns="60933" rIns="121900" bIns="60933" anchor="t" anchorCtr="0">
            <a:noAutofit/>
          </a:bodyPr>
          <a:lstStyle/>
          <a:p>
            <a:pPr algn="ctr" defTabSz="1219170" hangingPunct="1">
              <a:buClr>
                <a:srgbClr val="E4021D"/>
              </a:buClr>
              <a:buSzPts val="1800"/>
            </a:pPr>
            <a:r>
              <a:rPr lang="en" sz="2400" b="1" dirty="0" err="1">
                <a:solidFill>
                  <a:srgbClr val="E4021D"/>
                </a:solidFill>
                <a:latin typeface="Helvetica Neue"/>
                <a:ea typeface="Helvetica Neue"/>
                <a:cs typeface="Helvetica Neue"/>
                <a:sym typeface="Helvetica Neue"/>
              </a:rPr>
              <a:t>Te</a:t>
            </a:r>
            <a:r>
              <a:rPr lang="en" sz="2400" b="1" dirty="0">
                <a:solidFill>
                  <a:srgbClr val="E4021D"/>
                </a:solidFill>
                <a:latin typeface="Helvetica Neue"/>
                <a:ea typeface="Helvetica Neue"/>
                <a:cs typeface="Helvetica Neue"/>
                <a:sym typeface="Helvetica Neue"/>
              </a:rPr>
              <a:t> </a:t>
            </a:r>
            <a:r>
              <a:rPr lang="en" sz="2400" b="1" dirty="0" err="1">
                <a:solidFill>
                  <a:srgbClr val="E4021D"/>
                </a:solidFill>
                <a:latin typeface="Helvetica Neue"/>
                <a:ea typeface="Helvetica Neue"/>
                <a:cs typeface="Helvetica Neue"/>
                <a:sym typeface="Helvetica Neue"/>
              </a:rPr>
              <a:t>Interesa</a:t>
            </a:r>
            <a:r>
              <a:rPr lang="en" sz="2400" b="1" dirty="0">
                <a:solidFill>
                  <a:srgbClr val="E4021D"/>
                </a:solidFill>
                <a:latin typeface="Helvetica Neue"/>
                <a:ea typeface="Helvetica Neue"/>
                <a:cs typeface="Helvetica Neue"/>
                <a:sym typeface="Helvetica Neue"/>
              </a:rPr>
              <a:t> </a:t>
            </a:r>
            <a:endParaRPr sz="1867" dirty="0">
              <a:latin typeface="Arial"/>
              <a:cs typeface="Arial"/>
              <a:sym typeface="Arial"/>
            </a:endParaRPr>
          </a:p>
        </p:txBody>
      </p:sp>
      <p:cxnSp>
        <p:nvCxnSpPr>
          <p:cNvPr id="1403" name="Google Shape;1403;p130"/>
          <p:cNvCxnSpPr/>
          <p:nvPr/>
        </p:nvCxnSpPr>
        <p:spPr>
          <a:xfrm>
            <a:off x="6096000" y="1629491"/>
            <a:ext cx="0" cy="4437288"/>
          </a:xfrm>
          <a:prstGeom prst="straightConnector1">
            <a:avLst/>
          </a:prstGeom>
          <a:noFill/>
          <a:ln w="9525" cap="flat" cmpd="sng">
            <a:solidFill>
              <a:srgbClr val="BFBFBF"/>
            </a:solidFill>
            <a:prstDash val="solid"/>
            <a:round/>
            <a:headEnd type="none" w="sm" len="sm"/>
            <a:tailEnd type="none" w="sm" len="sm"/>
          </a:ln>
        </p:spPr>
      </p:cxnSp>
      <p:sp>
        <p:nvSpPr>
          <p:cNvPr id="1404" name="Google Shape;1404;p130"/>
          <p:cNvSpPr txBox="1"/>
          <p:nvPr/>
        </p:nvSpPr>
        <p:spPr>
          <a:xfrm>
            <a:off x="6096005" y="1397713"/>
            <a:ext cx="4893355" cy="492432"/>
          </a:xfrm>
          <a:prstGeom prst="rect">
            <a:avLst/>
          </a:prstGeom>
          <a:noFill/>
          <a:ln>
            <a:noFill/>
          </a:ln>
        </p:spPr>
        <p:txBody>
          <a:bodyPr spcFirstLastPara="1" wrap="square" lIns="121900" tIns="60933" rIns="121900" bIns="60933" anchor="t" anchorCtr="0">
            <a:noAutofit/>
          </a:bodyPr>
          <a:lstStyle/>
          <a:p>
            <a:pPr algn="ctr" defTabSz="1219170" hangingPunct="1">
              <a:buClr>
                <a:srgbClr val="E4021D"/>
              </a:buClr>
              <a:buSzPts val="1800"/>
            </a:pPr>
            <a:r>
              <a:rPr lang="en" sz="2400" b="1" dirty="0">
                <a:solidFill>
                  <a:srgbClr val="E4021D"/>
                </a:solidFill>
                <a:latin typeface="Helvetica Neue"/>
                <a:ea typeface="Helvetica Neue"/>
                <a:cs typeface="Helvetica Neue"/>
                <a:sym typeface="Helvetica Neue"/>
              </a:rPr>
              <a:t>No </a:t>
            </a:r>
            <a:r>
              <a:rPr lang="en" sz="2400" b="1" dirty="0" err="1">
                <a:solidFill>
                  <a:srgbClr val="E4021D"/>
                </a:solidFill>
                <a:latin typeface="Helvetica Neue"/>
                <a:ea typeface="Helvetica Neue"/>
                <a:cs typeface="Helvetica Neue"/>
                <a:sym typeface="Helvetica Neue"/>
              </a:rPr>
              <a:t>te</a:t>
            </a:r>
            <a:r>
              <a:rPr lang="en" sz="2400" b="1" dirty="0">
                <a:solidFill>
                  <a:srgbClr val="E4021D"/>
                </a:solidFill>
                <a:latin typeface="Helvetica Neue"/>
                <a:ea typeface="Helvetica Neue"/>
                <a:cs typeface="Helvetica Neue"/>
                <a:sym typeface="Helvetica Neue"/>
              </a:rPr>
              <a:t> </a:t>
            </a:r>
            <a:r>
              <a:rPr lang="en" sz="2400" b="1" dirty="0" err="1">
                <a:solidFill>
                  <a:srgbClr val="E4021D"/>
                </a:solidFill>
                <a:latin typeface="Helvetica Neue"/>
                <a:ea typeface="Helvetica Neue"/>
                <a:cs typeface="Helvetica Neue"/>
                <a:sym typeface="Helvetica Neue"/>
              </a:rPr>
              <a:t>Interesa</a:t>
            </a:r>
            <a:endParaRPr sz="1867" dirty="0">
              <a:latin typeface="Arial"/>
              <a:cs typeface="Arial"/>
              <a:sym typeface="Arial"/>
            </a:endParaRPr>
          </a:p>
        </p:txBody>
      </p:sp>
      <p:sp>
        <p:nvSpPr>
          <p:cNvPr id="1406" name="Google Shape;1406;p130"/>
          <p:cNvSpPr txBox="1"/>
          <p:nvPr/>
        </p:nvSpPr>
        <p:spPr>
          <a:xfrm>
            <a:off x="958844" y="442427"/>
            <a:ext cx="10274312" cy="678407"/>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2800"/>
            </a:pPr>
            <a:r>
              <a:rPr lang="en" sz="3733" dirty="0">
                <a:solidFill>
                  <a:srgbClr val="34526F"/>
                </a:solidFill>
                <a:latin typeface="Helvetica Neue"/>
                <a:ea typeface="Helvetica Neue"/>
                <a:cs typeface="Helvetica Neue"/>
                <a:sym typeface="Helvetica Neue"/>
              </a:rPr>
              <a:t>Tu </a:t>
            </a:r>
            <a:r>
              <a:rPr lang="en" sz="3733" dirty="0" err="1">
                <a:solidFill>
                  <a:srgbClr val="34526F"/>
                </a:solidFill>
                <a:latin typeface="Helvetica Neue"/>
                <a:ea typeface="Helvetica Neue"/>
                <a:cs typeface="Helvetica Neue"/>
                <a:sym typeface="Helvetica Neue"/>
              </a:rPr>
              <a:t>paso</a:t>
            </a:r>
            <a:r>
              <a:rPr lang="en" sz="3733" dirty="0">
                <a:solidFill>
                  <a:srgbClr val="34526F"/>
                </a:solidFill>
                <a:latin typeface="Helvetica Neue"/>
                <a:ea typeface="Helvetica Neue"/>
                <a:cs typeface="Helvetica Neue"/>
                <a:sym typeface="Helvetica Neue"/>
              </a:rPr>
              <a:t> </a:t>
            </a:r>
            <a:r>
              <a:rPr lang="en" sz="3733" dirty="0" err="1">
                <a:solidFill>
                  <a:srgbClr val="34526F"/>
                </a:solidFill>
                <a:latin typeface="Helvetica Neue"/>
                <a:ea typeface="Helvetica Neue"/>
                <a:cs typeface="Helvetica Neue"/>
                <a:sym typeface="Helvetica Neue"/>
              </a:rPr>
              <a:t>siguiente</a:t>
            </a:r>
            <a:endParaRPr sz="1867" dirty="0">
              <a:latin typeface="Arial"/>
              <a:cs typeface="Arial"/>
              <a:sym typeface="Arial"/>
            </a:endParaRPr>
          </a:p>
        </p:txBody>
      </p:sp>
      <p:cxnSp>
        <p:nvCxnSpPr>
          <p:cNvPr id="1407" name="Google Shape;1407;p130"/>
          <p:cNvCxnSpPr/>
          <p:nvPr/>
        </p:nvCxnSpPr>
        <p:spPr>
          <a:xfrm>
            <a:off x="1202645" y="1239892"/>
            <a:ext cx="9786715" cy="0"/>
          </a:xfrm>
          <a:prstGeom prst="straightConnector1">
            <a:avLst/>
          </a:prstGeom>
          <a:noFill/>
          <a:ln w="9525" cap="flat" cmpd="sng">
            <a:solidFill>
              <a:srgbClr val="34526F"/>
            </a:solidFill>
            <a:prstDash val="solid"/>
            <a:round/>
            <a:headEnd type="none" w="sm" len="sm"/>
            <a:tailEnd type="none" w="sm" len="sm"/>
          </a:ln>
        </p:spPr>
      </p:cxnSp>
    </p:spTree>
    <p:extLst>
      <p:ext uri="{BB962C8B-B14F-4D97-AF65-F5344CB8AC3E}">
        <p14:creationId xmlns:p14="http://schemas.microsoft.com/office/powerpoint/2010/main" val="16739099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06"/>
                                        </p:tgtEl>
                                        <p:attrNameLst>
                                          <p:attrName>style.visibility</p:attrName>
                                        </p:attrNameLst>
                                      </p:cBhvr>
                                      <p:to>
                                        <p:strVal val="visible"/>
                                      </p:to>
                                    </p:set>
                                    <p:animEffect transition="in" filter="fade">
                                      <p:cBhvr>
                                        <p:cTn id="7" dur="400"/>
                                        <p:tgtEl>
                                          <p:spTgt spid="1406"/>
                                        </p:tgtEl>
                                      </p:cBhvr>
                                    </p:animEffect>
                                  </p:childTnLst>
                                </p:cTn>
                              </p:par>
                              <p:par>
                                <p:cTn id="8" presetID="10" presetClass="entr" presetSubtype="0" fill="hold" nodeType="withEffect">
                                  <p:stCondLst>
                                    <p:cond delay="0"/>
                                  </p:stCondLst>
                                  <p:childTnLst>
                                    <p:set>
                                      <p:cBhvr>
                                        <p:cTn id="9" dur="1" fill="hold">
                                          <p:stCondLst>
                                            <p:cond delay="0"/>
                                          </p:stCondLst>
                                        </p:cTn>
                                        <p:tgtEl>
                                          <p:spTgt spid="1407"/>
                                        </p:tgtEl>
                                        <p:attrNameLst>
                                          <p:attrName>style.visibility</p:attrName>
                                        </p:attrNameLst>
                                      </p:cBhvr>
                                      <p:to>
                                        <p:strVal val="visible"/>
                                      </p:to>
                                    </p:set>
                                    <p:animEffect transition="in" filter="fade">
                                      <p:cBhvr>
                                        <p:cTn id="10" dur="700"/>
                                        <p:tgtEl>
                                          <p:spTgt spid="140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02"/>
                                        </p:tgtEl>
                                        <p:attrNameLst>
                                          <p:attrName>style.visibility</p:attrName>
                                        </p:attrNameLst>
                                      </p:cBhvr>
                                      <p:to>
                                        <p:strVal val="visible"/>
                                      </p:to>
                                    </p:set>
                                    <p:animEffect transition="in" filter="fade">
                                      <p:cBhvr>
                                        <p:cTn id="15" dur="300"/>
                                        <p:tgtEl>
                                          <p:spTgt spid="1402"/>
                                        </p:tgtEl>
                                      </p:cBhvr>
                                    </p:animEffect>
                                  </p:childTnLst>
                                </p:cTn>
                              </p:par>
                              <p:par>
                                <p:cTn id="16" presetID="10" presetClass="entr" presetSubtype="0" fill="hold" nodeType="withEffect">
                                  <p:stCondLst>
                                    <p:cond delay="0"/>
                                  </p:stCondLst>
                                  <p:childTnLst>
                                    <p:set>
                                      <p:cBhvr>
                                        <p:cTn id="17" dur="1" fill="hold">
                                          <p:stCondLst>
                                            <p:cond delay="0"/>
                                          </p:stCondLst>
                                        </p:cTn>
                                        <p:tgtEl>
                                          <p:spTgt spid="1400">
                                            <p:txEl>
                                              <p:pRg st="0" end="0"/>
                                            </p:txEl>
                                          </p:spTgt>
                                        </p:tgtEl>
                                        <p:attrNameLst>
                                          <p:attrName>style.visibility</p:attrName>
                                        </p:attrNameLst>
                                      </p:cBhvr>
                                      <p:to>
                                        <p:strVal val="visible"/>
                                      </p:to>
                                    </p:set>
                                    <p:animEffect transition="in" filter="fade">
                                      <p:cBhvr>
                                        <p:cTn id="18" dur="300"/>
                                        <p:tgtEl>
                                          <p:spTgt spid="1400">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400">
                                            <p:txEl>
                                              <p:pRg st="1" end="1"/>
                                            </p:txEl>
                                          </p:spTgt>
                                        </p:tgtEl>
                                        <p:attrNameLst>
                                          <p:attrName>style.visibility</p:attrName>
                                        </p:attrNameLst>
                                      </p:cBhvr>
                                      <p:to>
                                        <p:strVal val="visible"/>
                                      </p:to>
                                    </p:set>
                                    <p:animEffect transition="in" filter="fade">
                                      <p:cBhvr>
                                        <p:cTn id="21" dur="300"/>
                                        <p:tgtEl>
                                          <p:spTgt spid="1400">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400">
                                            <p:txEl>
                                              <p:pRg st="2" end="2"/>
                                            </p:txEl>
                                          </p:spTgt>
                                        </p:tgtEl>
                                        <p:attrNameLst>
                                          <p:attrName>style.visibility</p:attrName>
                                        </p:attrNameLst>
                                      </p:cBhvr>
                                      <p:to>
                                        <p:strVal val="visible"/>
                                      </p:to>
                                    </p:set>
                                    <p:animEffect transition="in" filter="fade">
                                      <p:cBhvr>
                                        <p:cTn id="24" dur="300"/>
                                        <p:tgtEl>
                                          <p:spTgt spid="1400">
                                            <p:txEl>
                                              <p:pRg st="2" end="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400">
                                            <p:txEl>
                                              <p:pRg st="3" end="3"/>
                                            </p:txEl>
                                          </p:spTgt>
                                        </p:tgtEl>
                                        <p:attrNameLst>
                                          <p:attrName>style.visibility</p:attrName>
                                        </p:attrNameLst>
                                      </p:cBhvr>
                                      <p:to>
                                        <p:strVal val="visible"/>
                                      </p:to>
                                    </p:set>
                                    <p:animEffect transition="in" filter="fade">
                                      <p:cBhvr>
                                        <p:cTn id="27" dur="300"/>
                                        <p:tgtEl>
                                          <p:spTgt spid="140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04"/>
                                        </p:tgtEl>
                                        <p:attrNameLst>
                                          <p:attrName>style.visibility</p:attrName>
                                        </p:attrNameLst>
                                      </p:cBhvr>
                                      <p:to>
                                        <p:strVal val="visible"/>
                                      </p:to>
                                    </p:set>
                                    <p:animEffect transition="in" filter="fade">
                                      <p:cBhvr>
                                        <p:cTn id="32" dur="500"/>
                                        <p:tgtEl>
                                          <p:spTgt spid="1404"/>
                                        </p:tgtEl>
                                      </p:cBhvr>
                                    </p:animEffect>
                                  </p:childTnLst>
                                </p:cTn>
                              </p:par>
                              <p:par>
                                <p:cTn id="33" presetID="10" presetClass="entr" presetSubtype="0" fill="hold" nodeType="withEffect">
                                  <p:stCondLst>
                                    <p:cond delay="0"/>
                                  </p:stCondLst>
                                  <p:childTnLst>
                                    <p:set>
                                      <p:cBhvr>
                                        <p:cTn id="34" dur="1" fill="hold">
                                          <p:stCondLst>
                                            <p:cond delay="0"/>
                                          </p:stCondLst>
                                        </p:cTn>
                                        <p:tgtEl>
                                          <p:spTgt spid="1401"/>
                                        </p:tgtEl>
                                        <p:attrNameLst>
                                          <p:attrName>style.visibility</p:attrName>
                                        </p:attrNameLst>
                                      </p:cBhvr>
                                      <p:to>
                                        <p:strVal val="visible"/>
                                      </p:to>
                                    </p:set>
                                    <p:animEffect transition="in" filter="fade">
                                      <p:cBhvr>
                                        <p:cTn id="35" dur="500"/>
                                        <p:tgtEl>
                                          <p:spTgt spid="1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a:spLocks noChangeArrowheads="1"/>
          </p:cNvSpPr>
          <p:nvPr/>
        </p:nvSpPr>
        <p:spPr bwMode="auto">
          <a:xfrm>
            <a:off x="0" y="0"/>
            <a:ext cx="12192000" cy="6858000"/>
          </a:xfrm>
          <a:prstGeom prst="rect">
            <a:avLst/>
          </a:prstGeom>
          <a:blipFill dpi="0" rotWithShape="1">
            <a:blip r:embed="rId3">
              <a:alphaModFix amt="50000"/>
            </a:blip>
            <a:srcRect/>
            <a:stretch>
              <a:fillRect/>
            </a:stretch>
          </a:blipFill>
          <a:ln>
            <a:noFill/>
          </a:ln>
          <a:extLst>
            <a:ext uri="{91240B29-F687-4f45-9708-019B960494DF}">
              <a14:hiddenLine xmlns:a14="http://schemas.microsoft.com/office/drawing/2010/main" xmlns="" w="25400">
                <a:solidFill>
                  <a:srgbClr val="000000"/>
                </a:solidFill>
                <a:miter lim="800000"/>
                <a:headEnd/>
                <a:tailEnd/>
              </a14:hiddenLine>
            </a:ext>
          </a:extLst>
        </p:spPr>
        <p:txBody>
          <a:bodyPr lIns="121909" tIns="60955" rIns="121909" bIns="60955" anchor="ctr"/>
          <a:lstStyle/>
          <a:p>
            <a:pPr algn="ctr">
              <a:defRPr/>
            </a:pPr>
            <a:endParaRPr lang="en-US" sz="2400" dirty="0">
              <a:solidFill>
                <a:schemeClr val="lt1"/>
              </a:solidFill>
              <a:ea typeface="Arial Unicode MS" panose="020B0604020202020204" pitchFamily="34" charset="-128"/>
              <a:cs typeface="Arial Unicode MS" panose="020B0604020202020204" pitchFamily="34" charset="-128"/>
            </a:endParaRPr>
          </a:p>
        </p:txBody>
      </p:sp>
      <p:grpSp>
        <p:nvGrpSpPr>
          <p:cNvPr id="9" name="Group 8"/>
          <p:cNvGrpSpPr>
            <a:grpSpLocks/>
          </p:cNvGrpSpPr>
          <p:nvPr/>
        </p:nvGrpSpPr>
        <p:grpSpPr bwMode="auto">
          <a:xfrm>
            <a:off x="8906943" y="1153593"/>
            <a:ext cx="2561167" cy="2559049"/>
            <a:chOff x="2616144" y="864546"/>
            <a:chExt cx="1920240" cy="1920240"/>
          </a:xfrm>
        </p:grpSpPr>
        <p:grpSp>
          <p:nvGrpSpPr>
            <p:cNvPr id="25620" name="Group 26"/>
            <p:cNvGrpSpPr>
              <a:grpSpLocks noChangeAspect="1"/>
            </p:cNvGrpSpPr>
            <p:nvPr/>
          </p:nvGrpSpPr>
          <p:grpSpPr bwMode="auto">
            <a:xfrm>
              <a:off x="2616144" y="864546"/>
              <a:ext cx="1920240" cy="1920240"/>
              <a:chOff x="7104260" y="1576373"/>
              <a:chExt cx="2496457" cy="2496457"/>
            </a:xfrm>
          </p:grpSpPr>
          <p:sp>
            <p:nvSpPr>
              <p:cNvPr id="28" name="Oval 27"/>
              <p:cNvSpPr>
                <a:spLocks noChangeArrowheads="1"/>
              </p:cNvSpPr>
              <p:nvPr/>
            </p:nvSpPr>
            <p:spPr bwMode="auto">
              <a:xfrm>
                <a:off x="7104260" y="1576373"/>
                <a:ext cx="2496457" cy="2496457"/>
              </a:xfrm>
              <a:prstGeom prst="ellipse">
                <a:avLst/>
              </a:prstGeom>
              <a:solidFill>
                <a:schemeClr val="bg1"/>
              </a:solidFill>
              <a:ln>
                <a:noFill/>
              </a:ln>
              <a:effectLst>
                <a:outerShdw blurRad="50800" dist="38100" dir="2700000" algn="tl" rotWithShape="0">
                  <a:srgbClr val="000000">
                    <a:alpha val="39998"/>
                  </a:srgbClr>
                </a:outerShdw>
              </a:effectLst>
              <a:extLst>
                <a:ext uri="{91240B29-F687-4f45-9708-019B960494DF}">
                  <a14:hiddenLine xmlns:a14="http://schemas.microsoft.com/office/drawing/2010/main" xmlns="" w="25400">
                    <a:solidFill>
                      <a:srgbClr val="000000"/>
                    </a:solidFill>
                    <a:round/>
                    <a:headEnd/>
                    <a:tailEnd/>
                  </a14:hiddenLine>
                </a:ext>
              </a:extLst>
            </p:spPr>
            <p:txBody>
              <a:bodyPr anchor="ctr"/>
              <a:lstStyle/>
              <a:p>
                <a:pPr algn="ctr">
                  <a:defRPr/>
                </a:pPr>
                <a:endParaRPr lang="en-US" sz="2400" dirty="0">
                  <a:solidFill>
                    <a:schemeClr val="lt1"/>
                  </a:solidFill>
                  <a:ea typeface="Arial Unicode MS" panose="020B0604020202020204" pitchFamily="34" charset="-128"/>
                  <a:cs typeface="Arial Unicode MS" panose="020B0604020202020204" pitchFamily="34" charset="-128"/>
                </a:endParaRPr>
              </a:p>
            </p:txBody>
          </p:sp>
          <p:pic>
            <p:nvPicPr>
              <p:cNvPr id="25623" name="Picture 28"/>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210845" y="1679895"/>
                <a:ext cx="2284109" cy="2285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1" name="TextBox 20"/>
            <p:cNvSpPr txBox="1"/>
            <p:nvPr/>
          </p:nvSpPr>
          <p:spPr>
            <a:xfrm>
              <a:off x="2920843" y="2111352"/>
              <a:ext cx="1371147" cy="457427"/>
            </a:xfrm>
            <a:prstGeom prst="rect">
              <a:avLst/>
            </a:prstGeom>
            <a:noFill/>
          </p:spPr>
          <p:txBody>
            <a:bodyPr/>
            <a:lstStyle>
              <a:lvl1pPr>
                <a:defRPr sz="3200">
                  <a:solidFill>
                    <a:schemeClr val="tx1"/>
                  </a:solidFill>
                  <a:latin typeface="Calibri" charset="0"/>
                  <a:ea typeface="ＭＳ Ｐゴシック" charset="0"/>
                  <a:cs typeface="Arial Unicode MS" charset="0"/>
                </a:defRPr>
              </a:lvl1pPr>
              <a:lvl2pPr>
                <a:defRPr sz="2800">
                  <a:solidFill>
                    <a:schemeClr val="tx1"/>
                  </a:solidFill>
                  <a:latin typeface="Calibri" charset="0"/>
                  <a:ea typeface="Arial Unicode MS" charset="0"/>
                  <a:cs typeface="Arial Unicode MS" charset="0"/>
                </a:defRPr>
              </a:lvl2pPr>
              <a:lvl3pPr>
                <a:defRPr sz="2400">
                  <a:solidFill>
                    <a:schemeClr val="tx1"/>
                  </a:solidFill>
                  <a:latin typeface="Calibri" charset="0"/>
                  <a:ea typeface="Arial Unicode MS" charset="0"/>
                  <a:cs typeface="Arial Unicode MS" charset="0"/>
                </a:defRPr>
              </a:lvl3pPr>
              <a:lvl4pPr>
                <a:defRPr sz="2000">
                  <a:solidFill>
                    <a:schemeClr val="tx1"/>
                  </a:solidFill>
                  <a:latin typeface="Calibri" charset="0"/>
                  <a:ea typeface="Arial Unicode MS" charset="0"/>
                  <a:cs typeface="Arial Unicode MS" charset="0"/>
                </a:defRPr>
              </a:lvl4pPr>
              <a:lvl5pPr>
                <a:defRPr sz="2000">
                  <a:solidFill>
                    <a:schemeClr val="tx1"/>
                  </a:solidFill>
                  <a:latin typeface="Calibri" charset="0"/>
                  <a:ea typeface="Arial Unicode MS" charset="0"/>
                  <a:cs typeface="Arial Unicode MS" charset="0"/>
                </a:defRPr>
              </a:lvl5pPr>
              <a:lvl6pPr eaLnBrk="0" fontAlgn="base" hangingPunct="0">
                <a:spcAft>
                  <a:spcPct val="0"/>
                </a:spcAft>
                <a:buFont typeface="Arial" charset="0"/>
                <a:buChar char="»"/>
                <a:defRPr sz="2000">
                  <a:solidFill>
                    <a:schemeClr val="tx1"/>
                  </a:solidFill>
                  <a:latin typeface="Calibri" charset="0"/>
                  <a:ea typeface="Arial Unicode MS" charset="0"/>
                  <a:cs typeface="Arial Unicode MS" charset="0"/>
                </a:defRPr>
              </a:lvl6pPr>
              <a:lvl7pPr eaLnBrk="0" fontAlgn="base" hangingPunct="0">
                <a:spcAft>
                  <a:spcPct val="0"/>
                </a:spcAft>
                <a:buFont typeface="Arial" charset="0"/>
                <a:buChar char="»"/>
                <a:defRPr sz="2000">
                  <a:solidFill>
                    <a:schemeClr val="tx1"/>
                  </a:solidFill>
                  <a:latin typeface="Calibri" charset="0"/>
                  <a:ea typeface="Arial Unicode MS" charset="0"/>
                  <a:cs typeface="Arial Unicode MS" charset="0"/>
                </a:defRPr>
              </a:lvl7pPr>
              <a:lvl8pPr eaLnBrk="0" fontAlgn="base" hangingPunct="0">
                <a:spcAft>
                  <a:spcPct val="0"/>
                </a:spcAft>
                <a:buFont typeface="Arial" charset="0"/>
                <a:buChar char="»"/>
                <a:defRPr sz="2000">
                  <a:solidFill>
                    <a:schemeClr val="tx1"/>
                  </a:solidFill>
                  <a:latin typeface="Calibri" charset="0"/>
                  <a:ea typeface="Arial Unicode MS" charset="0"/>
                  <a:cs typeface="Arial Unicode MS" charset="0"/>
                </a:defRPr>
              </a:lvl8pPr>
              <a:lvl9pPr eaLnBrk="0" fontAlgn="base" hangingPunct="0">
                <a:spcAft>
                  <a:spcPct val="0"/>
                </a:spcAft>
                <a:buFont typeface="Arial" charset="0"/>
                <a:buChar char="»"/>
                <a:defRPr sz="2000">
                  <a:solidFill>
                    <a:schemeClr val="tx1"/>
                  </a:solidFill>
                  <a:latin typeface="Calibri" charset="0"/>
                  <a:ea typeface="Arial Unicode MS" charset="0"/>
                  <a:cs typeface="Arial Unicode MS" charset="0"/>
                </a:defRPr>
              </a:lvl9pPr>
            </a:lstStyle>
            <a:p>
              <a:pPr algn="ctr">
                <a:lnSpc>
                  <a:spcPct val="65000"/>
                </a:lnSpc>
                <a:defRPr/>
              </a:pPr>
              <a:r>
                <a:rPr lang="en-US" sz="2667" b="1" dirty="0" err="1">
                  <a:effectLst>
                    <a:outerShdw blurRad="38100" dist="38100" dir="2700000" algn="tl">
                      <a:srgbClr val="DDDDDD"/>
                    </a:outerShdw>
                  </a:effectLst>
                  <a:ea typeface="Arial Unicode MS" panose="020B0604020202020204" pitchFamily="34" charset="-128"/>
                  <a:cs typeface="Arial Unicode MS" panose="020B0604020202020204" pitchFamily="34" charset="-128"/>
                </a:rPr>
                <a:t>Carros</a:t>
              </a:r>
              <a:r>
                <a:rPr lang="en-US" sz="2667" b="1" dirty="0">
                  <a:effectLst>
                    <a:outerShdw blurRad="38100" dist="38100" dir="2700000" algn="tl">
                      <a:srgbClr val="DDDDDD"/>
                    </a:outerShdw>
                  </a:effectLst>
                  <a:ea typeface="Arial Unicode MS" panose="020B0604020202020204" pitchFamily="34" charset="-128"/>
                  <a:cs typeface="Arial Unicode MS" panose="020B0604020202020204" pitchFamily="34" charset="-128"/>
                </a:rPr>
                <a:t> </a:t>
              </a:r>
              <a:r>
                <a:rPr lang="en-US" sz="2667" b="1" dirty="0" err="1">
                  <a:effectLst>
                    <a:outerShdw blurRad="38100" dist="38100" dir="2700000" algn="tl">
                      <a:srgbClr val="DDDDDD"/>
                    </a:outerShdw>
                  </a:effectLst>
                  <a:ea typeface="Arial Unicode MS" panose="020B0604020202020204" pitchFamily="34" charset="-128"/>
                  <a:cs typeface="Arial Unicode MS" panose="020B0604020202020204" pitchFamily="34" charset="-128"/>
                </a:rPr>
                <a:t>nuevos</a:t>
              </a:r>
              <a:endParaRPr lang="en-US" sz="2667" b="1" dirty="0">
                <a:effectLst>
                  <a:outerShdw blurRad="38100" dist="38100" dir="2700000" algn="tl">
                    <a:srgbClr val="DDDDDD"/>
                  </a:outerShdw>
                </a:effectLst>
                <a:ea typeface="Arial Unicode MS" panose="020B0604020202020204" pitchFamily="34" charset="-128"/>
                <a:cs typeface="Arial Unicode MS" panose="020B0604020202020204" pitchFamily="34" charset="-128"/>
              </a:endParaRPr>
            </a:p>
          </p:txBody>
        </p:sp>
      </p:grpSp>
      <p:grpSp>
        <p:nvGrpSpPr>
          <p:cNvPr id="10" name="Group 9"/>
          <p:cNvGrpSpPr>
            <a:grpSpLocks/>
          </p:cNvGrpSpPr>
          <p:nvPr/>
        </p:nvGrpSpPr>
        <p:grpSpPr bwMode="auto">
          <a:xfrm>
            <a:off x="3489426" y="1136660"/>
            <a:ext cx="2561167" cy="2559049"/>
            <a:chOff x="4654494" y="851846"/>
            <a:chExt cx="1920240" cy="1920240"/>
          </a:xfrm>
        </p:grpSpPr>
        <p:grpSp>
          <p:nvGrpSpPr>
            <p:cNvPr id="25612" name="Group 29"/>
            <p:cNvGrpSpPr>
              <a:grpSpLocks noChangeAspect="1"/>
            </p:cNvGrpSpPr>
            <p:nvPr/>
          </p:nvGrpSpPr>
          <p:grpSpPr bwMode="auto">
            <a:xfrm>
              <a:off x="4654494" y="851846"/>
              <a:ext cx="1920240" cy="1920240"/>
              <a:chOff x="7104260" y="1576373"/>
              <a:chExt cx="2496457" cy="2496457"/>
            </a:xfrm>
          </p:grpSpPr>
          <p:sp>
            <p:nvSpPr>
              <p:cNvPr id="31" name="Oval 30"/>
              <p:cNvSpPr>
                <a:spLocks noChangeArrowheads="1"/>
              </p:cNvSpPr>
              <p:nvPr/>
            </p:nvSpPr>
            <p:spPr bwMode="auto">
              <a:xfrm>
                <a:off x="7104260" y="1576373"/>
                <a:ext cx="2496457" cy="2496457"/>
              </a:xfrm>
              <a:prstGeom prst="ellipse">
                <a:avLst/>
              </a:prstGeom>
              <a:solidFill>
                <a:schemeClr val="bg1"/>
              </a:solidFill>
              <a:ln>
                <a:noFill/>
              </a:ln>
              <a:effectLst>
                <a:outerShdw blurRad="50800" dist="38100" dir="2700000" algn="tl" rotWithShape="0">
                  <a:srgbClr val="000000">
                    <a:alpha val="39998"/>
                  </a:srgbClr>
                </a:outerShdw>
              </a:effectLst>
              <a:extLst>
                <a:ext uri="{91240B29-F687-4f45-9708-019B960494DF}">
                  <a14:hiddenLine xmlns:a14="http://schemas.microsoft.com/office/drawing/2010/main" xmlns="" w="25400">
                    <a:solidFill>
                      <a:srgbClr val="000000"/>
                    </a:solidFill>
                    <a:round/>
                    <a:headEnd/>
                    <a:tailEnd/>
                  </a14:hiddenLine>
                </a:ext>
              </a:extLst>
            </p:spPr>
            <p:txBody>
              <a:bodyPr anchor="ctr"/>
              <a:lstStyle/>
              <a:p>
                <a:pPr algn="ctr">
                  <a:defRPr/>
                </a:pPr>
                <a:endParaRPr lang="en-US" sz="2400" dirty="0">
                  <a:solidFill>
                    <a:schemeClr val="lt1"/>
                  </a:solidFill>
                  <a:ea typeface="Arial Unicode MS" panose="020B0604020202020204" pitchFamily="34" charset="-128"/>
                  <a:cs typeface="Arial Unicode MS" panose="020B0604020202020204" pitchFamily="34" charset="-128"/>
                </a:endParaRPr>
              </a:p>
            </p:txBody>
          </p:sp>
          <p:pic>
            <p:nvPicPr>
              <p:cNvPr id="25615" name="Picture 31"/>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7210845" y="1679895"/>
                <a:ext cx="2284109" cy="2285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3" name="TextBox 22"/>
            <p:cNvSpPr txBox="1"/>
            <p:nvPr/>
          </p:nvSpPr>
          <p:spPr>
            <a:xfrm>
              <a:off x="4911584" y="2222538"/>
              <a:ext cx="1371147" cy="274774"/>
            </a:xfrm>
            <a:prstGeom prst="rect">
              <a:avLst/>
            </a:prstGeom>
            <a:noFill/>
          </p:spPr>
          <p:txBody>
            <a:bodyPr/>
            <a:lstStyle/>
            <a:p>
              <a:pPr algn="ctr">
                <a:lnSpc>
                  <a:spcPct val="65000"/>
                </a:lnSpc>
                <a:defRPr/>
              </a:pPr>
              <a:r>
                <a:rPr lang="en-US" sz="2667" b="1" dirty="0" err="1">
                  <a:solidFill>
                    <a:schemeClr val="bg1"/>
                  </a:solidFill>
                  <a:effectLst>
                    <a:outerShdw blurRad="50800" dist="38100" dir="5400000" algn="t" rotWithShape="0">
                      <a:prstClr val="black">
                        <a:alpha val="40000"/>
                      </a:prstClr>
                    </a:outerShdw>
                  </a:effectLst>
                  <a:latin typeface="Calibri" pitchFamily="34" charset="0"/>
                  <a:ea typeface="Arial Unicode MS" panose="020B0604020202020204" pitchFamily="34" charset="-128"/>
                  <a:cs typeface="Arial Unicode MS" panose="020B0604020202020204" pitchFamily="34" charset="-128"/>
                </a:rPr>
                <a:t>Educación</a:t>
              </a:r>
              <a:endParaRPr lang="en-US" sz="2667" dirty="0">
                <a:solidFill>
                  <a:schemeClr val="bg1"/>
                </a:solidFill>
                <a:effectLst>
                  <a:outerShdw blurRad="50800" dist="38100" dir="5400000" algn="t" rotWithShape="0">
                    <a:prstClr val="black">
                      <a:alpha val="40000"/>
                    </a:prstClr>
                  </a:outerShdw>
                </a:effectLst>
                <a:latin typeface="Calibri" pitchFamily="34" charset="0"/>
                <a:ea typeface="Arial Unicode MS" panose="020B0604020202020204" pitchFamily="34" charset="-128"/>
                <a:cs typeface="Arial Unicode MS" panose="020B0604020202020204" pitchFamily="34" charset="-128"/>
              </a:endParaRPr>
            </a:p>
          </p:txBody>
        </p:sp>
      </p:grpSp>
      <p:grpSp>
        <p:nvGrpSpPr>
          <p:cNvPr id="12" name="Group 11"/>
          <p:cNvGrpSpPr>
            <a:grpSpLocks/>
          </p:cNvGrpSpPr>
          <p:nvPr/>
        </p:nvGrpSpPr>
        <p:grpSpPr bwMode="auto">
          <a:xfrm>
            <a:off x="735865" y="1134909"/>
            <a:ext cx="2561167" cy="2559049"/>
            <a:chOff x="1574744" y="2639371"/>
            <a:chExt cx="1920240" cy="1920240"/>
          </a:xfrm>
        </p:grpSpPr>
        <p:grpSp>
          <p:nvGrpSpPr>
            <p:cNvPr id="25628" name="Group 36"/>
            <p:cNvGrpSpPr>
              <a:grpSpLocks noChangeAspect="1"/>
            </p:cNvGrpSpPr>
            <p:nvPr/>
          </p:nvGrpSpPr>
          <p:grpSpPr bwMode="auto">
            <a:xfrm>
              <a:off x="1574744" y="2639371"/>
              <a:ext cx="1920240" cy="1920240"/>
              <a:chOff x="7104260" y="1576373"/>
              <a:chExt cx="2496457" cy="2496457"/>
            </a:xfrm>
          </p:grpSpPr>
          <p:sp>
            <p:nvSpPr>
              <p:cNvPr id="38" name="Oval 37"/>
              <p:cNvSpPr>
                <a:spLocks noChangeArrowheads="1"/>
              </p:cNvSpPr>
              <p:nvPr/>
            </p:nvSpPr>
            <p:spPr bwMode="auto">
              <a:xfrm>
                <a:off x="7104260" y="1576373"/>
                <a:ext cx="2496457" cy="2496457"/>
              </a:xfrm>
              <a:prstGeom prst="ellipse">
                <a:avLst/>
              </a:prstGeom>
              <a:solidFill>
                <a:schemeClr val="bg1"/>
              </a:solidFill>
              <a:ln>
                <a:noFill/>
              </a:ln>
              <a:effectLst>
                <a:outerShdw blurRad="50800" dist="38100" dir="2700000" algn="tl" rotWithShape="0">
                  <a:srgbClr val="000000">
                    <a:alpha val="39998"/>
                  </a:srgbClr>
                </a:outerShdw>
              </a:effectLst>
              <a:extLst>
                <a:ext uri="{91240B29-F687-4f45-9708-019B960494DF}">
                  <a14:hiddenLine xmlns:a14="http://schemas.microsoft.com/office/drawing/2010/main" xmlns="" w="25400">
                    <a:solidFill>
                      <a:srgbClr val="000000"/>
                    </a:solidFill>
                    <a:round/>
                    <a:headEnd/>
                    <a:tailEnd/>
                  </a14:hiddenLine>
                </a:ext>
              </a:extLst>
            </p:spPr>
            <p:txBody>
              <a:bodyPr anchor="ctr"/>
              <a:lstStyle/>
              <a:p>
                <a:pPr algn="ctr">
                  <a:defRPr/>
                </a:pPr>
                <a:endParaRPr lang="en-US" sz="2400" dirty="0">
                  <a:solidFill>
                    <a:schemeClr val="lt1"/>
                  </a:solidFill>
                  <a:ea typeface="Arial Unicode MS" panose="020B0604020202020204" pitchFamily="34" charset="-128"/>
                  <a:cs typeface="Arial Unicode MS" panose="020B0604020202020204" pitchFamily="34" charset="-128"/>
                </a:endParaRPr>
              </a:p>
            </p:txBody>
          </p:sp>
          <p:pic>
            <p:nvPicPr>
              <p:cNvPr id="25631" name="Picture 38"/>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7210845" y="1679895"/>
                <a:ext cx="2284109" cy="2285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5" name="TextBox 14"/>
            <p:cNvSpPr txBox="1"/>
            <p:nvPr/>
          </p:nvSpPr>
          <p:spPr>
            <a:xfrm>
              <a:off x="1841356" y="4013240"/>
              <a:ext cx="1371147" cy="274774"/>
            </a:xfrm>
            <a:prstGeom prst="rect">
              <a:avLst/>
            </a:prstGeom>
            <a:noFill/>
          </p:spPr>
          <p:txBody>
            <a:bodyPr/>
            <a:lstStyle/>
            <a:p>
              <a:pPr algn="ctr">
                <a:lnSpc>
                  <a:spcPct val="65000"/>
                </a:lnSpc>
                <a:defRPr/>
              </a:pPr>
              <a:r>
                <a:rPr lang="en-US" sz="2667" b="1" dirty="0" err="1">
                  <a:solidFill>
                    <a:schemeClr val="bg1"/>
                  </a:solidFill>
                  <a:effectLst>
                    <a:outerShdw blurRad="50800" dist="38100" dir="5400000" algn="t" rotWithShape="0">
                      <a:prstClr val="black">
                        <a:alpha val="40000"/>
                      </a:prstClr>
                    </a:outerShdw>
                  </a:effectLst>
                  <a:latin typeface="Calibri" pitchFamily="34" charset="0"/>
                  <a:ea typeface="Arial Unicode MS" panose="020B0604020202020204" pitchFamily="34" charset="-128"/>
                  <a:cs typeface="Arial Unicode MS" panose="020B0604020202020204" pitchFamily="34" charset="-128"/>
                </a:rPr>
                <a:t>Viajes</a:t>
              </a:r>
              <a:endParaRPr lang="en-US" sz="2667" dirty="0">
                <a:solidFill>
                  <a:schemeClr val="bg1"/>
                </a:solidFill>
                <a:effectLst>
                  <a:outerShdw blurRad="50800" dist="38100" dir="5400000" algn="t" rotWithShape="0">
                    <a:prstClr val="black">
                      <a:alpha val="40000"/>
                    </a:prstClr>
                  </a:outerShdw>
                </a:effectLst>
                <a:latin typeface="Calibri" pitchFamily="34" charset="0"/>
                <a:ea typeface="Arial Unicode MS" panose="020B0604020202020204" pitchFamily="34" charset="-128"/>
                <a:cs typeface="Arial Unicode MS" panose="020B0604020202020204" pitchFamily="34" charset="-128"/>
              </a:endParaRPr>
            </a:p>
          </p:txBody>
        </p:sp>
      </p:grpSp>
      <p:sp>
        <p:nvSpPr>
          <p:cNvPr id="25602" name="Title 1"/>
          <p:cNvSpPr>
            <a:spLocks noGrp="1"/>
          </p:cNvSpPr>
          <p:nvPr>
            <p:ph type="title"/>
          </p:nvPr>
        </p:nvSpPr>
        <p:spPr>
          <a:xfrm>
            <a:off x="584200" y="4233"/>
            <a:ext cx="10972800" cy="975784"/>
          </a:xfrm>
        </p:spPr>
        <p:txBody>
          <a:bodyPr>
            <a:noAutofit/>
          </a:bodyPr>
          <a:lstStyle/>
          <a:p>
            <a:pPr eaLnBrk="1" hangingPunct="1"/>
            <a:br>
              <a:rPr lang="en-US" sz="3733" dirty="0">
                <a:latin typeface="Calibri" charset="0"/>
              </a:rPr>
            </a:br>
            <a:r>
              <a:rPr lang="en-US" sz="3733" dirty="0">
                <a:latin typeface="Calibri" charset="0"/>
              </a:rPr>
              <a:t>La meta es </a:t>
            </a:r>
            <a:r>
              <a:rPr lang="en-US" sz="3733" dirty="0" err="1">
                <a:latin typeface="Calibri" charset="0"/>
              </a:rPr>
              <a:t>llegar</a:t>
            </a:r>
            <a:r>
              <a:rPr lang="en-US" sz="3733" dirty="0">
                <a:latin typeface="Calibri" charset="0"/>
              </a:rPr>
              <a:t> a </a:t>
            </a:r>
            <a:r>
              <a:rPr lang="en-US" sz="3733" dirty="0" err="1">
                <a:latin typeface="Calibri" charset="0"/>
              </a:rPr>
              <a:t>hacer</a:t>
            </a:r>
            <a:r>
              <a:rPr lang="en-US" sz="3733" dirty="0">
                <a:latin typeface="Calibri" charset="0"/>
              </a:rPr>
              <a:t> </a:t>
            </a:r>
            <a:r>
              <a:rPr lang="en-US" sz="3733" dirty="0" err="1">
                <a:latin typeface="Calibri" charset="0"/>
              </a:rPr>
              <a:t>parte</a:t>
            </a:r>
            <a:r>
              <a:rPr lang="en-US" sz="3733" dirty="0">
                <a:latin typeface="Calibri" charset="0"/>
              </a:rPr>
              <a:t> del 2% de la población, lo </a:t>
            </a:r>
            <a:r>
              <a:rPr lang="en-US" sz="3733" dirty="0" err="1">
                <a:latin typeface="Calibri" charset="0"/>
              </a:rPr>
              <a:t>cual</a:t>
            </a:r>
            <a:r>
              <a:rPr lang="en-US" sz="3733" dirty="0">
                <a:latin typeface="Calibri" charset="0"/>
              </a:rPr>
              <a:t> </a:t>
            </a:r>
            <a:r>
              <a:rPr lang="en-US" sz="3733" dirty="0" err="1">
                <a:latin typeface="Calibri" charset="0"/>
              </a:rPr>
              <a:t>te</a:t>
            </a:r>
            <a:r>
              <a:rPr lang="en-US" sz="3733" dirty="0">
                <a:latin typeface="Calibri" charset="0"/>
              </a:rPr>
              <a:t> </a:t>
            </a:r>
            <a:r>
              <a:rPr lang="en-US" sz="3733" dirty="0" err="1">
                <a:latin typeface="Calibri" charset="0"/>
              </a:rPr>
              <a:t>permitirá</a:t>
            </a:r>
            <a:r>
              <a:rPr lang="en-US" sz="3733" dirty="0">
                <a:latin typeface="Calibri" charset="0"/>
              </a:rPr>
              <a:t> </a:t>
            </a:r>
            <a:r>
              <a:rPr lang="en-US" sz="3733" dirty="0" err="1">
                <a:latin typeface="Calibri" charset="0"/>
              </a:rPr>
              <a:t>vivir</a:t>
            </a:r>
            <a:r>
              <a:rPr lang="en-US" sz="3733" dirty="0">
                <a:latin typeface="Calibri" charset="0"/>
              </a:rPr>
              <a:t> </a:t>
            </a:r>
            <a:r>
              <a:rPr lang="en-US" sz="3733" dirty="0" err="1">
                <a:latin typeface="Calibri" charset="0"/>
              </a:rPr>
              <a:t>tu</a:t>
            </a:r>
            <a:r>
              <a:rPr lang="en-US" sz="3733" dirty="0">
                <a:latin typeface="Calibri" charset="0"/>
              </a:rPr>
              <a:t> </a:t>
            </a:r>
            <a:r>
              <a:rPr lang="en-US" sz="3733" dirty="0" err="1">
                <a:latin typeface="Calibri" charset="0"/>
              </a:rPr>
              <a:t>vida</a:t>
            </a:r>
            <a:r>
              <a:rPr lang="en-US" sz="3733" dirty="0">
                <a:latin typeface="Calibri" charset="0"/>
              </a:rPr>
              <a:t> </a:t>
            </a:r>
            <a:r>
              <a:rPr lang="en-US" sz="3733" dirty="0" err="1">
                <a:latin typeface="Calibri" charset="0"/>
              </a:rPr>
              <a:t>en</a:t>
            </a:r>
            <a:r>
              <a:rPr lang="en-US" sz="3733" dirty="0">
                <a:latin typeface="Calibri" charset="0"/>
              </a:rPr>
              <a:t> </a:t>
            </a:r>
            <a:r>
              <a:rPr lang="en-US" sz="3733" dirty="0" err="1">
                <a:latin typeface="Calibri" charset="0"/>
              </a:rPr>
              <a:t>tus</a:t>
            </a:r>
            <a:r>
              <a:rPr lang="en-US" sz="3733" dirty="0">
                <a:latin typeface="Calibri" charset="0"/>
              </a:rPr>
              <a:t> </a:t>
            </a:r>
            <a:r>
              <a:rPr lang="en-US" sz="3733" dirty="0" err="1">
                <a:latin typeface="Calibri" charset="0"/>
              </a:rPr>
              <a:t>términos</a:t>
            </a:r>
            <a:br>
              <a:rPr lang="en-US" sz="3733" dirty="0">
                <a:latin typeface="Calibri" charset="0"/>
              </a:rPr>
            </a:br>
            <a:endParaRPr lang="en-US" sz="3733" dirty="0">
              <a:solidFill>
                <a:srgbClr val="3E8DDD"/>
              </a:solidFill>
              <a:latin typeface="Calibri" charset="0"/>
            </a:endParaRPr>
          </a:p>
        </p:txBody>
      </p:sp>
      <p:sp>
        <p:nvSpPr>
          <p:cNvPr id="25604" name="Slide Number Placeholder 3"/>
          <p:cNvSpPr txBox="1">
            <a:spLocks noGrp="1"/>
          </p:cNvSpPr>
          <p:nvPr/>
        </p:nvSpPr>
        <p:spPr bwMode="auto">
          <a:xfrm>
            <a:off x="0" y="6527800"/>
            <a:ext cx="457200" cy="33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09" tIns="60955" rIns="121909" bIns="60955"/>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CFFECB29-ACAE-1A46-A0C6-B3EFE47EBA50}" type="slidenum">
              <a:rPr lang="en-US" sz="1200">
                <a:solidFill>
                  <a:schemeClr val="bg1"/>
                </a:solidFill>
                <a:ea typeface="Arial Unicode MS" panose="020B0604020202020204" pitchFamily="34" charset="-128"/>
                <a:cs typeface="Arial Unicode MS" panose="020B0604020202020204" pitchFamily="34" charset="-128"/>
              </a:rPr>
              <a:pPr eaLnBrk="1" hangingPunct="1"/>
              <a:t>5</a:t>
            </a:fld>
            <a:endParaRPr lang="en-US" sz="1200" dirty="0">
              <a:solidFill>
                <a:schemeClr val="bg1"/>
              </a:solidFill>
              <a:ea typeface="Arial Unicode MS" panose="020B0604020202020204" pitchFamily="34" charset="-128"/>
              <a:cs typeface="Arial Unicode MS" panose="020B0604020202020204" pitchFamily="34" charset="-128"/>
            </a:endParaRPr>
          </a:p>
        </p:txBody>
      </p:sp>
      <p:grpSp>
        <p:nvGrpSpPr>
          <p:cNvPr id="8" name="Group 7"/>
          <p:cNvGrpSpPr>
            <a:grpSpLocks/>
          </p:cNvGrpSpPr>
          <p:nvPr/>
        </p:nvGrpSpPr>
        <p:grpSpPr bwMode="auto">
          <a:xfrm>
            <a:off x="4842943" y="3545426"/>
            <a:ext cx="2561167" cy="2559049"/>
            <a:chOff x="558744" y="855021"/>
            <a:chExt cx="1920240" cy="1920240"/>
          </a:xfrm>
        </p:grpSpPr>
        <p:grpSp>
          <p:nvGrpSpPr>
            <p:cNvPr id="25636" name="Group 17"/>
            <p:cNvGrpSpPr>
              <a:grpSpLocks noChangeAspect="1"/>
            </p:cNvGrpSpPr>
            <p:nvPr/>
          </p:nvGrpSpPr>
          <p:grpSpPr bwMode="auto">
            <a:xfrm>
              <a:off x="558744" y="855021"/>
              <a:ext cx="1920240" cy="1920240"/>
              <a:chOff x="7104260" y="1576373"/>
              <a:chExt cx="2496457" cy="2496457"/>
            </a:xfrm>
          </p:grpSpPr>
          <p:sp>
            <p:nvSpPr>
              <p:cNvPr id="19" name="Oval 18"/>
              <p:cNvSpPr>
                <a:spLocks noChangeArrowheads="1"/>
              </p:cNvSpPr>
              <p:nvPr/>
            </p:nvSpPr>
            <p:spPr bwMode="auto">
              <a:xfrm>
                <a:off x="7104260" y="1576373"/>
                <a:ext cx="2496457" cy="2496457"/>
              </a:xfrm>
              <a:prstGeom prst="ellipse">
                <a:avLst/>
              </a:prstGeom>
              <a:solidFill>
                <a:schemeClr val="bg1"/>
              </a:solidFill>
              <a:ln>
                <a:noFill/>
              </a:ln>
              <a:effectLst>
                <a:outerShdw blurRad="50800" dist="38100" dir="2700000" algn="tl" rotWithShape="0">
                  <a:srgbClr val="000000">
                    <a:alpha val="39998"/>
                  </a:srgbClr>
                </a:outerShdw>
              </a:effectLst>
              <a:extLst>
                <a:ext uri="{91240B29-F687-4f45-9708-019B960494DF}">
                  <a14:hiddenLine xmlns:a14="http://schemas.microsoft.com/office/drawing/2010/main" xmlns="" w="25400">
                    <a:solidFill>
                      <a:srgbClr val="000000"/>
                    </a:solidFill>
                    <a:round/>
                    <a:headEnd/>
                    <a:tailEnd/>
                  </a14:hiddenLine>
                </a:ext>
              </a:extLst>
            </p:spPr>
            <p:txBody>
              <a:bodyPr anchor="ctr"/>
              <a:lstStyle/>
              <a:p>
                <a:pPr algn="ctr">
                  <a:defRPr/>
                </a:pPr>
                <a:endParaRPr lang="en-US" sz="2400" dirty="0">
                  <a:solidFill>
                    <a:schemeClr val="lt1"/>
                  </a:solidFill>
                  <a:ea typeface="Arial Unicode MS" panose="020B0604020202020204" pitchFamily="34" charset="-128"/>
                  <a:cs typeface="Arial Unicode MS" panose="020B0604020202020204" pitchFamily="34" charset="-128"/>
                </a:endParaRPr>
              </a:p>
            </p:txBody>
          </p:sp>
          <p:pic>
            <p:nvPicPr>
              <p:cNvPr id="25639" name="Picture 25"/>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7210845" y="1679895"/>
                <a:ext cx="2284109" cy="2285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4" name="TextBox 3"/>
            <p:cNvSpPr txBox="1"/>
            <p:nvPr/>
          </p:nvSpPr>
          <p:spPr>
            <a:xfrm>
              <a:off x="841226" y="2109769"/>
              <a:ext cx="1371147" cy="457427"/>
            </a:xfrm>
            <a:prstGeom prst="rect">
              <a:avLst/>
            </a:prstGeom>
            <a:noFill/>
          </p:spPr>
          <p:txBody>
            <a:bodyPr/>
            <a:lstStyle>
              <a:lvl1pPr>
                <a:defRPr sz="3200">
                  <a:solidFill>
                    <a:schemeClr val="tx1"/>
                  </a:solidFill>
                  <a:latin typeface="Calibri" charset="0"/>
                  <a:ea typeface="ＭＳ Ｐゴシック" charset="0"/>
                  <a:cs typeface="Arial Unicode MS" charset="0"/>
                </a:defRPr>
              </a:lvl1pPr>
              <a:lvl2pPr>
                <a:defRPr sz="2800">
                  <a:solidFill>
                    <a:schemeClr val="tx1"/>
                  </a:solidFill>
                  <a:latin typeface="Calibri" charset="0"/>
                  <a:ea typeface="Arial Unicode MS" charset="0"/>
                  <a:cs typeface="Arial Unicode MS" charset="0"/>
                </a:defRPr>
              </a:lvl2pPr>
              <a:lvl3pPr>
                <a:defRPr sz="2400">
                  <a:solidFill>
                    <a:schemeClr val="tx1"/>
                  </a:solidFill>
                  <a:latin typeface="Calibri" charset="0"/>
                  <a:ea typeface="Arial Unicode MS" charset="0"/>
                  <a:cs typeface="Arial Unicode MS" charset="0"/>
                </a:defRPr>
              </a:lvl3pPr>
              <a:lvl4pPr>
                <a:defRPr sz="2000">
                  <a:solidFill>
                    <a:schemeClr val="tx1"/>
                  </a:solidFill>
                  <a:latin typeface="Calibri" charset="0"/>
                  <a:ea typeface="Arial Unicode MS" charset="0"/>
                  <a:cs typeface="Arial Unicode MS" charset="0"/>
                </a:defRPr>
              </a:lvl4pPr>
              <a:lvl5pPr>
                <a:defRPr sz="2000">
                  <a:solidFill>
                    <a:schemeClr val="tx1"/>
                  </a:solidFill>
                  <a:latin typeface="Calibri" charset="0"/>
                  <a:ea typeface="Arial Unicode MS" charset="0"/>
                  <a:cs typeface="Arial Unicode MS" charset="0"/>
                </a:defRPr>
              </a:lvl5pPr>
              <a:lvl6pPr eaLnBrk="0" fontAlgn="base" hangingPunct="0">
                <a:spcAft>
                  <a:spcPct val="0"/>
                </a:spcAft>
                <a:buFont typeface="Arial" charset="0"/>
                <a:buChar char="»"/>
                <a:defRPr sz="2000">
                  <a:solidFill>
                    <a:schemeClr val="tx1"/>
                  </a:solidFill>
                  <a:latin typeface="Calibri" charset="0"/>
                  <a:ea typeface="Arial Unicode MS" charset="0"/>
                  <a:cs typeface="Arial Unicode MS" charset="0"/>
                </a:defRPr>
              </a:lvl6pPr>
              <a:lvl7pPr eaLnBrk="0" fontAlgn="base" hangingPunct="0">
                <a:spcAft>
                  <a:spcPct val="0"/>
                </a:spcAft>
                <a:buFont typeface="Arial" charset="0"/>
                <a:buChar char="»"/>
                <a:defRPr sz="2000">
                  <a:solidFill>
                    <a:schemeClr val="tx1"/>
                  </a:solidFill>
                  <a:latin typeface="Calibri" charset="0"/>
                  <a:ea typeface="Arial Unicode MS" charset="0"/>
                  <a:cs typeface="Arial Unicode MS" charset="0"/>
                </a:defRPr>
              </a:lvl7pPr>
              <a:lvl8pPr eaLnBrk="0" fontAlgn="base" hangingPunct="0">
                <a:spcAft>
                  <a:spcPct val="0"/>
                </a:spcAft>
                <a:buFont typeface="Arial" charset="0"/>
                <a:buChar char="»"/>
                <a:defRPr sz="2000">
                  <a:solidFill>
                    <a:schemeClr val="tx1"/>
                  </a:solidFill>
                  <a:latin typeface="Calibri" charset="0"/>
                  <a:ea typeface="Arial Unicode MS" charset="0"/>
                  <a:cs typeface="Arial Unicode MS" charset="0"/>
                </a:defRPr>
              </a:lvl8pPr>
              <a:lvl9pPr eaLnBrk="0" fontAlgn="base" hangingPunct="0">
                <a:spcAft>
                  <a:spcPct val="0"/>
                </a:spcAft>
                <a:buFont typeface="Arial" charset="0"/>
                <a:buChar char="»"/>
                <a:defRPr sz="2000">
                  <a:solidFill>
                    <a:schemeClr val="tx1"/>
                  </a:solidFill>
                  <a:latin typeface="Calibri" charset="0"/>
                  <a:ea typeface="Arial Unicode MS" charset="0"/>
                  <a:cs typeface="Arial Unicode MS" charset="0"/>
                </a:defRPr>
              </a:lvl9pPr>
            </a:lstStyle>
            <a:p>
              <a:pPr algn="ctr">
                <a:lnSpc>
                  <a:spcPct val="65000"/>
                </a:lnSpc>
                <a:defRPr/>
              </a:pPr>
              <a:r>
                <a:rPr lang="en-US" sz="2667" b="1" dirty="0" err="1">
                  <a:solidFill>
                    <a:schemeClr val="bg1"/>
                  </a:solidFill>
                  <a:effectLst>
                    <a:outerShdw blurRad="38100" dist="38100" dir="2700000" algn="tl">
                      <a:srgbClr val="DDDDDD"/>
                    </a:outerShdw>
                  </a:effectLst>
                  <a:ea typeface="Arial Unicode MS" panose="020B0604020202020204" pitchFamily="34" charset="-128"/>
                  <a:cs typeface="Arial Unicode MS" panose="020B0604020202020204" pitchFamily="34" charset="-128"/>
                </a:rPr>
                <a:t>Nuevas</a:t>
              </a:r>
              <a:r>
                <a:rPr lang="en-US" sz="2667" b="1" dirty="0">
                  <a:solidFill>
                    <a:schemeClr val="bg1"/>
                  </a:solidFill>
                  <a:effectLst>
                    <a:outerShdw blurRad="38100" dist="38100" dir="2700000" algn="tl">
                      <a:srgbClr val="DDDDDD"/>
                    </a:outerShdw>
                  </a:effectLst>
                  <a:ea typeface="Arial Unicode MS" panose="020B0604020202020204" pitchFamily="34" charset="-128"/>
                  <a:cs typeface="Arial Unicode MS" panose="020B0604020202020204" pitchFamily="34" charset="-128"/>
                </a:rPr>
                <a:t> casas</a:t>
              </a:r>
            </a:p>
          </p:txBody>
        </p:sp>
      </p:grpSp>
      <p:grpSp>
        <p:nvGrpSpPr>
          <p:cNvPr id="47" name="Group 46"/>
          <p:cNvGrpSpPr>
            <a:grpSpLocks/>
          </p:cNvGrpSpPr>
          <p:nvPr/>
        </p:nvGrpSpPr>
        <p:grpSpPr bwMode="auto">
          <a:xfrm>
            <a:off x="7560745" y="3515793"/>
            <a:ext cx="2561167" cy="2559049"/>
            <a:chOff x="5670494" y="2636196"/>
            <a:chExt cx="1920240" cy="1920240"/>
          </a:xfrm>
        </p:grpSpPr>
        <p:grpSp>
          <p:nvGrpSpPr>
            <p:cNvPr id="25632" name="Group 42"/>
            <p:cNvGrpSpPr>
              <a:grpSpLocks noChangeAspect="1"/>
            </p:cNvGrpSpPr>
            <p:nvPr/>
          </p:nvGrpSpPr>
          <p:grpSpPr bwMode="auto">
            <a:xfrm>
              <a:off x="5670494" y="2636196"/>
              <a:ext cx="1920240" cy="1920240"/>
              <a:chOff x="7104260" y="1576373"/>
              <a:chExt cx="2496457" cy="2496457"/>
            </a:xfrm>
          </p:grpSpPr>
          <p:sp>
            <p:nvSpPr>
              <p:cNvPr id="44" name="Oval 43"/>
              <p:cNvSpPr>
                <a:spLocks noChangeArrowheads="1"/>
              </p:cNvSpPr>
              <p:nvPr/>
            </p:nvSpPr>
            <p:spPr bwMode="auto">
              <a:xfrm>
                <a:off x="7104260" y="1576373"/>
                <a:ext cx="2496457" cy="2496457"/>
              </a:xfrm>
              <a:prstGeom prst="ellipse">
                <a:avLst/>
              </a:prstGeom>
              <a:solidFill>
                <a:schemeClr val="bg1"/>
              </a:solidFill>
              <a:ln>
                <a:noFill/>
              </a:ln>
              <a:effectLst>
                <a:outerShdw blurRad="50800" dist="38100" dir="2700000" algn="tl" rotWithShape="0">
                  <a:srgbClr val="000000">
                    <a:alpha val="39998"/>
                  </a:srgbClr>
                </a:outerShdw>
              </a:effectLst>
              <a:extLst>
                <a:ext uri="{91240B29-F687-4f45-9708-019B960494DF}">
                  <a14:hiddenLine xmlns:a14="http://schemas.microsoft.com/office/drawing/2010/main" xmlns="" w="25400">
                    <a:solidFill>
                      <a:srgbClr val="000000"/>
                    </a:solidFill>
                    <a:round/>
                    <a:headEnd/>
                    <a:tailEnd/>
                  </a14:hiddenLine>
                </a:ext>
              </a:extLst>
            </p:spPr>
            <p:txBody>
              <a:bodyPr anchor="ctr"/>
              <a:lstStyle/>
              <a:p>
                <a:pPr algn="ctr">
                  <a:defRPr/>
                </a:pPr>
                <a:endParaRPr lang="en-US" sz="2400" dirty="0">
                  <a:solidFill>
                    <a:schemeClr val="lt1"/>
                  </a:solidFill>
                  <a:ea typeface="Arial Unicode MS" panose="020B0604020202020204" pitchFamily="34" charset="-128"/>
                  <a:cs typeface="Arial Unicode MS" panose="020B0604020202020204" pitchFamily="34" charset="-128"/>
                </a:endParaRPr>
              </a:p>
            </p:txBody>
          </p:sp>
          <p:pic>
            <p:nvPicPr>
              <p:cNvPr id="25635" name="Picture 44"/>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7210845" y="1679895"/>
                <a:ext cx="2284109" cy="2285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7" name="TextBox 16"/>
            <p:cNvSpPr txBox="1"/>
            <p:nvPr/>
          </p:nvSpPr>
          <p:spPr>
            <a:xfrm>
              <a:off x="5968464" y="3775793"/>
              <a:ext cx="1489386" cy="274774"/>
            </a:xfrm>
            <a:prstGeom prst="rect">
              <a:avLst/>
            </a:prstGeom>
            <a:noFill/>
          </p:spPr>
          <p:txBody>
            <a:bodyPr/>
            <a:lstStyle/>
            <a:p>
              <a:pPr algn="ctr">
                <a:lnSpc>
                  <a:spcPct val="65000"/>
                </a:lnSpc>
                <a:defRPr/>
              </a:pPr>
              <a:r>
                <a:rPr lang="en-US" sz="2667" b="1" dirty="0" err="1">
                  <a:effectLst>
                    <a:outerShdw blurRad="50800" dist="38100" dir="2700000" algn="tl" rotWithShape="0">
                      <a:prstClr val="black">
                        <a:alpha val="40000"/>
                      </a:prstClr>
                    </a:outerShdw>
                  </a:effectLst>
                  <a:latin typeface="Calibri" pitchFamily="34" charset="0"/>
                  <a:ea typeface="Arial Unicode MS" panose="020B0604020202020204" pitchFamily="34" charset="-128"/>
                  <a:cs typeface="Arial Unicode MS" panose="020B0604020202020204" pitchFamily="34" charset="-128"/>
                </a:rPr>
                <a:t>Fundaciones</a:t>
              </a:r>
              <a:endParaRPr lang="en-US" sz="2667" dirty="0">
                <a:effectLst>
                  <a:outerShdw blurRad="50800" dist="38100" dir="2700000" algn="tl" rotWithShape="0">
                    <a:prstClr val="black">
                      <a:alpha val="40000"/>
                    </a:prstClr>
                  </a:outerShdw>
                </a:effectLst>
                <a:latin typeface="Calibri" pitchFamily="34" charset="0"/>
                <a:ea typeface="Arial Unicode MS" panose="020B0604020202020204" pitchFamily="34" charset="-128"/>
                <a:cs typeface="Arial Unicode MS" panose="020B0604020202020204" pitchFamily="34" charset="-128"/>
              </a:endParaRPr>
            </a:p>
          </p:txBody>
        </p:sp>
      </p:grpSp>
      <p:grpSp>
        <p:nvGrpSpPr>
          <p:cNvPr id="11" name="Group 10"/>
          <p:cNvGrpSpPr>
            <a:grpSpLocks/>
          </p:cNvGrpSpPr>
          <p:nvPr/>
        </p:nvGrpSpPr>
        <p:grpSpPr bwMode="auto">
          <a:xfrm>
            <a:off x="6198183" y="1145126"/>
            <a:ext cx="2561167" cy="2559049"/>
            <a:chOff x="6680144" y="858196"/>
            <a:chExt cx="1920240" cy="1920240"/>
          </a:xfrm>
        </p:grpSpPr>
        <p:grpSp>
          <p:nvGrpSpPr>
            <p:cNvPr id="25624" name="Group 32"/>
            <p:cNvGrpSpPr>
              <a:grpSpLocks noChangeAspect="1"/>
            </p:cNvGrpSpPr>
            <p:nvPr/>
          </p:nvGrpSpPr>
          <p:grpSpPr bwMode="auto">
            <a:xfrm>
              <a:off x="6680144" y="858196"/>
              <a:ext cx="1920240" cy="1920240"/>
              <a:chOff x="7104260" y="1576373"/>
              <a:chExt cx="2496457" cy="2496457"/>
            </a:xfrm>
          </p:grpSpPr>
          <p:sp>
            <p:nvSpPr>
              <p:cNvPr id="34" name="Oval 33"/>
              <p:cNvSpPr>
                <a:spLocks noChangeArrowheads="1"/>
              </p:cNvSpPr>
              <p:nvPr/>
            </p:nvSpPr>
            <p:spPr bwMode="auto">
              <a:xfrm>
                <a:off x="7104260" y="1576373"/>
                <a:ext cx="2496457" cy="2496457"/>
              </a:xfrm>
              <a:prstGeom prst="ellipse">
                <a:avLst/>
              </a:prstGeom>
              <a:solidFill>
                <a:schemeClr val="bg1"/>
              </a:solidFill>
              <a:ln>
                <a:noFill/>
              </a:ln>
              <a:effectLst>
                <a:outerShdw blurRad="50800" dist="38100" dir="2700000" algn="tl" rotWithShape="0">
                  <a:srgbClr val="000000">
                    <a:alpha val="39998"/>
                  </a:srgbClr>
                </a:outerShdw>
              </a:effectLst>
              <a:extLst>
                <a:ext uri="{91240B29-F687-4f45-9708-019B960494DF}">
                  <a14:hiddenLine xmlns:a14="http://schemas.microsoft.com/office/drawing/2010/main" xmlns="" w="25400">
                    <a:solidFill>
                      <a:srgbClr val="000000"/>
                    </a:solidFill>
                    <a:round/>
                    <a:headEnd/>
                    <a:tailEnd/>
                  </a14:hiddenLine>
                </a:ext>
              </a:extLst>
            </p:spPr>
            <p:txBody>
              <a:bodyPr anchor="ctr"/>
              <a:lstStyle/>
              <a:p>
                <a:pPr algn="ctr">
                  <a:defRPr/>
                </a:pPr>
                <a:endParaRPr lang="en-US" sz="2400" dirty="0">
                  <a:solidFill>
                    <a:schemeClr val="lt1"/>
                  </a:solidFill>
                  <a:ea typeface="Arial Unicode MS" panose="020B0604020202020204" pitchFamily="34" charset="-128"/>
                  <a:cs typeface="Arial Unicode MS" panose="020B0604020202020204" pitchFamily="34" charset="-128"/>
                </a:endParaRPr>
              </a:p>
            </p:txBody>
          </p:sp>
          <p:pic>
            <p:nvPicPr>
              <p:cNvPr id="25627" name="Picture 34"/>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7210845" y="1679895"/>
                <a:ext cx="2284109" cy="2285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0" name="TextBox 19"/>
            <p:cNvSpPr txBox="1"/>
            <p:nvPr/>
          </p:nvSpPr>
          <p:spPr>
            <a:xfrm>
              <a:off x="6978495" y="2222535"/>
              <a:ext cx="1371147" cy="274774"/>
            </a:xfrm>
            <a:prstGeom prst="rect">
              <a:avLst/>
            </a:prstGeom>
            <a:noFill/>
          </p:spPr>
          <p:txBody>
            <a:bodyPr/>
            <a:lstStyle/>
            <a:p>
              <a:pPr algn="ctr">
                <a:lnSpc>
                  <a:spcPct val="65000"/>
                </a:lnSpc>
                <a:defRPr/>
              </a:pPr>
              <a:r>
                <a:rPr lang="en-US" sz="2667" b="1" dirty="0">
                  <a:solidFill>
                    <a:schemeClr val="bg1"/>
                  </a:solidFill>
                  <a:effectLst>
                    <a:outerShdw blurRad="50800" dist="38100" dir="5400000" algn="t" rotWithShape="0">
                      <a:prstClr val="black">
                        <a:alpha val="40000"/>
                      </a:prstClr>
                    </a:outerShdw>
                  </a:effectLst>
                  <a:latin typeface="Calibri" pitchFamily="34" charset="0"/>
                  <a:ea typeface="Arial Unicode MS" panose="020B0604020202020204" pitchFamily="34" charset="-128"/>
                  <a:cs typeface="Arial Unicode MS" panose="020B0604020202020204" pitchFamily="34" charset="-128"/>
                </a:rPr>
                <a:t>Hobbies </a:t>
              </a:r>
              <a:endParaRPr lang="en-US" sz="2667" dirty="0">
                <a:solidFill>
                  <a:schemeClr val="bg1"/>
                </a:solidFill>
                <a:effectLst>
                  <a:outerShdw blurRad="50800" dist="38100" dir="5400000" algn="t" rotWithShape="0">
                    <a:prstClr val="black">
                      <a:alpha val="40000"/>
                    </a:prstClr>
                  </a:outerShdw>
                </a:effectLst>
                <a:latin typeface="Calibri" pitchFamily="34" charset="0"/>
                <a:ea typeface="Arial Unicode MS" panose="020B0604020202020204" pitchFamily="34" charset="-128"/>
                <a:cs typeface="Arial Unicode MS" panose="020B0604020202020204" pitchFamily="34" charset="-128"/>
              </a:endParaRPr>
            </a:p>
          </p:txBody>
        </p:sp>
      </p:grpSp>
      <p:grpSp>
        <p:nvGrpSpPr>
          <p:cNvPr id="13" name="Group 12"/>
          <p:cNvGrpSpPr>
            <a:grpSpLocks/>
          </p:cNvGrpSpPr>
          <p:nvPr/>
        </p:nvGrpSpPr>
        <p:grpSpPr bwMode="auto">
          <a:xfrm>
            <a:off x="2090530" y="3532726"/>
            <a:ext cx="2561167" cy="2559049"/>
            <a:chOff x="3632144" y="2648896"/>
            <a:chExt cx="1920240" cy="1920240"/>
          </a:xfrm>
        </p:grpSpPr>
        <p:grpSp>
          <p:nvGrpSpPr>
            <p:cNvPr id="25616" name="Group 39"/>
            <p:cNvGrpSpPr>
              <a:grpSpLocks noChangeAspect="1"/>
            </p:cNvGrpSpPr>
            <p:nvPr/>
          </p:nvGrpSpPr>
          <p:grpSpPr bwMode="auto">
            <a:xfrm>
              <a:off x="3632144" y="2648896"/>
              <a:ext cx="1920240" cy="1920240"/>
              <a:chOff x="7104260" y="1576373"/>
              <a:chExt cx="2496457" cy="2496457"/>
            </a:xfrm>
          </p:grpSpPr>
          <p:sp>
            <p:nvSpPr>
              <p:cNvPr id="41" name="Oval 40"/>
              <p:cNvSpPr>
                <a:spLocks noChangeArrowheads="1"/>
              </p:cNvSpPr>
              <p:nvPr/>
            </p:nvSpPr>
            <p:spPr bwMode="auto">
              <a:xfrm>
                <a:off x="7104260" y="1576373"/>
                <a:ext cx="2496457" cy="2496457"/>
              </a:xfrm>
              <a:prstGeom prst="ellipse">
                <a:avLst/>
              </a:prstGeom>
              <a:solidFill>
                <a:schemeClr val="bg1"/>
              </a:solidFill>
              <a:ln>
                <a:noFill/>
              </a:ln>
              <a:effectLst>
                <a:outerShdw blurRad="50800" dist="38100" dir="2700000" algn="tl" rotWithShape="0">
                  <a:srgbClr val="000000">
                    <a:alpha val="39998"/>
                  </a:srgbClr>
                </a:outerShdw>
              </a:effectLst>
              <a:extLst>
                <a:ext uri="{91240B29-F687-4f45-9708-019B960494DF}">
                  <a14:hiddenLine xmlns:a14="http://schemas.microsoft.com/office/drawing/2010/main" xmlns="" w="25400">
                    <a:solidFill>
                      <a:srgbClr val="000000"/>
                    </a:solidFill>
                    <a:round/>
                    <a:headEnd/>
                    <a:tailEnd/>
                  </a14:hiddenLine>
                </a:ext>
              </a:extLst>
            </p:spPr>
            <p:txBody>
              <a:bodyPr anchor="ctr"/>
              <a:lstStyle/>
              <a:p>
                <a:pPr algn="ctr">
                  <a:defRPr/>
                </a:pPr>
                <a:endParaRPr lang="en-US" sz="2400" dirty="0">
                  <a:solidFill>
                    <a:schemeClr val="lt1"/>
                  </a:solidFill>
                  <a:ea typeface="Arial Unicode MS" panose="020B0604020202020204" pitchFamily="34" charset="-128"/>
                  <a:cs typeface="Arial Unicode MS" panose="020B0604020202020204" pitchFamily="34" charset="-128"/>
                </a:endParaRPr>
              </a:p>
            </p:txBody>
          </p:sp>
          <p:pic>
            <p:nvPicPr>
              <p:cNvPr id="25619" name="Picture 41"/>
              <p:cNvPicPr>
                <a:picLocks noChangeAspect="1"/>
              </p:cNvPicPr>
              <p:nvPr/>
            </p:nvPicPr>
            <p:blipFill>
              <a:blip r:embed="rId10">
                <a:extLst>
                  <a:ext uri="{28A0092B-C50C-407E-A947-70E740481C1C}">
                    <a14:useLocalDpi xmlns:a14="http://schemas.microsoft.com/office/drawing/2010/main"/>
                  </a:ext>
                </a:extLst>
              </a:blip>
              <a:srcRect/>
              <a:stretch>
                <a:fillRect/>
              </a:stretch>
            </p:blipFill>
            <p:spPr bwMode="auto">
              <a:xfrm>
                <a:off x="7210845" y="1679895"/>
                <a:ext cx="2284109" cy="2285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2" name="TextBox 21"/>
            <p:cNvSpPr txBox="1"/>
            <p:nvPr/>
          </p:nvSpPr>
          <p:spPr>
            <a:xfrm>
              <a:off x="3916213" y="3930644"/>
              <a:ext cx="1371147" cy="457427"/>
            </a:xfrm>
            <a:prstGeom prst="rect">
              <a:avLst/>
            </a:prstGeom>
            <a:noFill/>
          </p:spPr>
          <p:txBody>
            <a:bodyPr/>
            <a:lstStyle/>
            <a:p>
              <a:pPr algn="ctr">
                <a:lnSpc>
                  <a:spcPct val="65000"/>
                </a:lnSpc>
                <a:defRPr/>
              </a:pPr>
              <a:r>
                <a:rPr lang="en-US" sz="2667" b="1" dirty="0">
                  <a:solidFill>
                    <a:schemeClr val="bg1"/>
                  </a:solidFill>
                  <a:effectLst>
                    <a:outerShdw blurRad="50800" dist="38100" dir="5400000" algn="t" rotWithShape="0">
                      <a:prstClr val="black">
                        <a:alpha val="40000"/>
                      </a:prstClr>
                    </a:outerShdw>
                  </a:effectLst>
                  <a:latin typeface="Calibri" pitchFamily="34" charset="0"/>
                  <a:ea typeface="Arial Unicode MS" panose="020B0604020202020204" pitchFamily="34" charset="-128"/>
                  <a:cs typeface="Arial Unicode MS" panose="020B0604020202020204" pitchFamily="34" charset="-128"/>
                </a:rPr>
                <a:t>Amigos y Familia</a:t>
              </a:r>
              <a:endParaRPr lang="en-US" sz="2667" dirty="0">
                <a:solidFill>
                  <a:schemeClr val="bg1"/>
                </a:solidFill>
                <a:effectLst>
                  <a:outerShdw blurRad="50800" dist="38100" dir="5400000" algn="t" rotWithShape="0">
                    <a:prstClr val="black">
                      <a:alpha val="40000"/>
                    </a:prstClr>
                  </a:outerShdw>
                </a:effectLst>
                <a:latin typeface="Calibri" pitchFamily="34" charset="0"/>
                <a:ea typeface="Arial Unicode MS" panose="020B0604020202020204" pitchFamily="34" charset="-128"/>
                <a:cs typeface="Arial Unicode MS" panose="020B0604020202020204" pitchFamily="34" charset="-128"/>
              </a:endParaRPr>
            </a:p>
          </p:txBody>
        </p:sp>
      </p:grpSp>
      <p:pic>
        <p:nvPicPr>
          <p:cNvPr id="42" name="Picture 25"/>
          <p:cNvPicPr>
            <a:picLocks noChangeAspect="1"/>
          </p:cNvPicPr>
          <p:nvPr/>
        </p:nvPicPr>
        <p:blipFill>
          <a:blip r:embed="rId11">
            <a:extLst>
              <a:ext uri="{28A0092B-C50C-407E-A947-70E740481C1C}">
                <a14:useLocalDpi xmlns:a14="http://schemas.microsoft.com/office/drawing/2010/main"/>
              </a:ext>
            </a:extLst>
          </a:blip>
          <a:srcRect/>
          <a:stretch>
            <a:fillRect/>
          </a:stretch>
        </p:blipFill>
        <p:spPr bwMode="auto">
          <a:xfrm>
            <a:off x="0" y="6096000"/>
            <a:ext cx="121920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158368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nodeType="afterGroup">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nodeType="afterGroup">
                            <p:stCondLst>
                              <p:cond delay="1500"/>
                            </p:stCondLst>
                            <p:childTnLst>
                              <p:par>
                                <p:cTn id="23" presetID="53" presetClass="entr" presetSubtype="16"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par>
                          <p:cTn id="28" fill="hold" nodeType="afterGroup">
                            <p:stCondLst>
                              <p:cond delay="2000"/>
                            </p:stCondLst>
                            <p:childTnLst>
                              <p:par>
                                <p:cTn id="29" presetID="53" presetClass="entr" presetSubtype="16" fill="hold"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p:cTn id="31" dur="500" fill="hold"/>
                                        <p:tgtEl>
                                          <p:spTgt spid="47"/>
                                        </p:tgtEl>
                                        <p:attrNameLst>
                                          <p:attrName>ppt_w</p:attrName>
                                        </p:attrNameLst>
                                      </p:cBhvr>
                                      <p:tavLst>
                                        <p:tav tm="0">
                                          <p:val>
                                            <p:fltVal val="0"/>
                                          </p:val>
                                        </p:tav>
                                        <p:tav tm="100000">
                                          <p:val>
                                            <p:strVal val="#ppt_w"/>
                                          </p:val>
                                        </p:tav>
                                      </p:tavLst>
                                    </p:anim>
                                    <p:anim calcmode="lin" valueType="num">
                                      <p:cBhvr>
                                        <p:cTn id="32" dur="500" fill="hold"/>
                                        <p:tgtEl>
                                          <p:spTgt spid="47"/>
                                        </p:tgtEl>
                                        <p:attrNameLst>
                                          <p:attrName>ppt_h</p:attrName>
                                        </p:attrNameLst>
                                      </p:cBhvr>
                                      <p:tavLst>
                                        <p:tav tm="0">
                                          <p:val>
                                            <p:fltVal val="0"/>
                                          </p:val>
                                        </p:tav>
                                        <p:tav tm="100000">
                                          <p:val>
                                            <p:strVal val="#ppt_h"/>
                                          </p:val>
                                        </p:tav>
                                      </p:tavLst>
                                    </p:anim>
                                    <p:animEffect transition="in" filter="fade">
                                      <p:cBhvr>
                                        <p:cTn id="33" dur="500"/>
                                        <p:tgtEl>
                                          <p:spTgt spid="47"/>
                                        </p:tgtEl>
                                      </p:cBhvr>
                                    </p:animEffect>
                                  </p:childTnLst>
                                </p:cTn>
                              </p:par>
                            </p:childTnLst>
                          </p:cTn>
                        </p:par>
                        <p:par>
                          <p:cTn id="34" fill="hold" nodeType="afterGroup">
                            <p:stCondLst>
                              <p:cond delay="2500"/>
                            </p:stCondLst>
                            <p:childTnLst>
                              <p:par>
                                <p:cTn id="35" presetID="53" presetClass="entr" presetSubtype="16"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childTnLst>
                          </p:cTn>
                        </p:par>
                        <p:par>
                          <p:cTn id="40" fill="hold" nodeType="afterGroup">
                            <p:stCondLst>
                              <p:cond delay="30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TextBox 22"/>
          <p:cNvSpPr txBox="1">
            <a:spLocks noChangeArrowheads="1"/>
          </p:cNvSpPr>
          <p:nvPr/>
        </p:nvSpPr>
        <p:spPr bwMode="auto">
          <a:xfrm>
            <a:off x="0" y="6355164"/>
            <a:ext cx="12192000" cy="5069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1909" tIns="60955" rIns="121909" bIns="60955">
            <a:spAutoFit/>
          </a:bodyP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algn="ctr">
              <a:lnSpc>
                <a:spcPct val="85000"/>
              </a:lnSpc>
              <a:spcAft>
                <a:spcPts val="800"/>
              </a:spcAft>
            </a:pPr>
            <a:r>
              <a:rPr lang="en-US" altLang="en-US" sz="1467" spc="-13" dirty="0">
                <a:solidFill>
                  <a:srgbClr val="595959"/>
                </a:solidFill>
                <a:latin typeface="Arial Narrow"/>
                <a:ea typeface="Arial Unicode MS" panose="020B0604020202020204" pitchFamily="34" charset="-128"/>
                <a:cs typeface="Arial Narrow"/>
              </a:rPr>
              <a:t>*The Cash Flow Quadrant, CASH FLOW Technologies, Inc.; used with permission. </a:t>
            </a:r>
            <a:br>
              <a:rPr lang="en-US" altLang="en-US" sz="1467" spc="-13" dirty="0">
                <a:solidFill>
                  <a:srgbClr val="595959"/>
                </a:solidFill>
                <a:latin typeface="Arial Narrow"/>
                <a:ea typeface="Arial Unicode MS" panose="020B0604020202020204" pitchFamily="34" charset="-128"/>
                <a:cs typeface="Arial Narrow"/>
              </a:rPr>
            </a:br>
            <a:r>
              <a:rPr lang="en-US" altLang="en-US" sz="1467" spc="-13" dirty="0">
                <a:solidFill>
                  <a:srgbClr val="595959"/>
                </a:solidFill>
                <a:latin typeface="Arial Narrow"/>
                <a:ea typeface="Arial Unicode MS" panose="020B0604020202020204" pitchFamily="34" charset="-128"/>
                <a:cs typeface="Arial Narrow"/>
              </a:rPr>
              <a:t> The Cash Flow Quadrant and ESBI are trademarks of CASH FLOW Technologies, Inc. For informational purposes only.</a:t>
            </a:r>
          </a:p>
        </p:txBody>
      </p:sp>
      <p:sp>
        <p:nvSpPr>
          <p:cNvPr id="8" name="Rectangle 3"/>
          <p:cNvSpPr txBox="1">
            <a:spLocks noChangeArrowheads="1"/>
          </p:cNvSpPr>
          <p:nvPr/>
        </p:nvSpPr>
        <p:spPr bwMode="auto">
          <a:xfrm>
            <a:off x="939800" y="1459501"/>
            <a:ext cx="10325101" cy="5644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09" tIns="60955" rIns="121909" bIns="60955"/>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algn="ctr">
              <a:lnSpc>
                <a:spcPct val="85000"/>
              </a:lnSpc>
              <a:spcAft>
                <a:spcPts val="800"/>
              </a:spcAft>
              <a:buClr>
                <a:srgbClr val="003399"/>
              </a:buClr>
            </a:pPr>
            <a:r>
              <a:rPr lang="en-US" altLang="en-US" sz="2667" b="1" dirty="0" err="1">
                <a:solidFill>
                  <a:schemeClr val="tx1"/>
                </a:solidFill>
                <a:latin typeface="Helvetica"/>
                <a:ea typeface="Arial Unicode MS" pitchFamily="34" charset="-128"/>
                <a:cs typeface="Helvetica"/>
              </a:rPr>
              <a:t>Cuadrante</a:t>
            </a:r>
            <a:r>
              <a:rPr lang="en-US" altLang="en-US" sz="2667" b="1" dirty="0">
                <a:solidFill>
                  <a:schemeClr val="tx1"/>
                </a:solidFill>
                <a:latin typeface="Helvetica"/>
                <a:ea typeface="Arial Unicode MS" pitchFamily="34" charset="-128"/>
                <a:cs typeface="Helvetica"/>
              </a:rPr>
              <a:t> del </a:t>
            </a:r>
            <a:r>
              <a:rPr lang="en-US" altLang="en-US" sz="2667" b="1" dirty="0" err="1">
                <a:solidFill>
                  <a:schemeClr val="tx1"/>
                </a:solidFill>
                <a:latin typeface="Helvetica"/>
                <a:ea typeface="Arial Unicode MS" pitchFamily="34" charset="-128"/>
                <a:cs typeface="Helvetica"/>
              </a:rPr>
              <a:t>flujo</a:t>
            </a:r>
            <a:r>
              <a:rPr lang="en-US" altLang="en-US" sz="2667" b="1" dirty="0">
                <a:solidFill>
                  <a:schemeClr val="tx1"/>
                </a:solidFill>
                <a:latin typeface="Helvetica"/>
                <a:ea typeface="Arial Unicode MS" pitchFamily="34" charset="-128"/>
                <a:cs typeface="Helvetica"/>
              </a:rPr>
              <a:t> de </a:t>
            </a:r>
            <a:r>
              <a:rPr lang="en-US" altLang="en-US" sz="2667" b="1" dirty="0" err="1">
                <a:solidFill>
                  <a:schemeClr val="tx1"/>
                </a:solidFill>
                <a:latin typeface="Helvetica"/>
                <a:ea typeface="Arial Unicode MS" pitchFamily="34" charset="-128"/>
                <a:cs typeface="Helvetica"/>
              </a:rPr>
              <a:t>efectivo</a:t>
            </a:r>
            <a:r>
              <a:rPr lang="en-US" altLang="en-US" sz="2667" baseline="30000" dirty="0">
                <a:solidFill>
                  <a:schemeClr val="tx1"/>
                </a:solidFill>
                <a:latin typeface="Helvetica"/>
                <a:ea typeface="Arial Unicode MS" pitchFamily="34" charset="-128"/>
                <a:cs typeface="Helvetica"/>
              </a:rPr>
              <a:t>*</a:t>
            </a:r>
          </a:p>
        </p:txBody>
      </p:sp>
      <p:sp>
        <p:nvSpPr>
          <p:cNvPr id="14" name="Content Placeholder 2"/>
          <p:cNvSpPr txBox="1">
            <a:spLocks/>
          </p:cNvSpPr>
          <p:nvPr/>
        </p:nvSpPr>
        <p:spPr bwMode="auto">
          <a:xfrm>
            <a:off x="492611" y="172726"/>
            <a:ext cx="11351940" cy="678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21909" tIns="60955" rIns="121909" bIns="60955" numCol="1" anchor="t" anchorCtr="0" compatLnSpc="1">
            <a:prstTxWarp prst="textNoShape">
              <a:avLst/>
            </a:prstTxWarp>
          </a:bodyPr>
          <a:lstStyle>
            <a:lvl1pPr marL="342900" indent="-342900" algn="l" rtl="0" eaLnBrk="0" fontAlgn="base" hangingPunct="0">
              <a:lnSpc>
                <a:spcPct val="85000"/>
              </a:lnSpc>
              <a:spcBef>
                <a:spcPct val="0"/>
              </a:spcBef>
              <a:spcAft>
                <a:spcPts val="600"/>
              </a:spcAft>
              <a:buClr>
                <a:srgbClr val="003366"/>
              </a:buClr>
              <a:buChar char="•"/>
              <a:defRPr sz="3200">
                <a:solidFill>
                  <a:schemeClr val="tx1"/>
                </a:solidFill>
                <a:latin typeface="+mn-lt"/>
                <a:ea typeface="Arial Unicode MS" panose="020B0604020202020204" pitchFamily="34" charset="-128"/>
                <a:cs typeface="Arial Unicode MS" charset="0"/>
              </a:defRPr>
            </a:lvl1pPr>
            <a:lvl2pPr marL="742950" indent="-285750" algn="l" rtl="0" eaLnBrk="0" fontAlgn="base" hangingPunct="0">
              <a:lnSpc>
                <a:spcPct val="85000"/>
              </a:lnSpc>
              <a:spcBef>
                <a:spcPct val="0"/>
              </a:spcBef>
              <a:spcAft>
                <a:spcPts val="600"/>
              </a:spcAft>
              <a:buChar char="–"/>
              <a:defRPr sz="2800">
                <a:solidFill>
                  <a:schemeClr val="tx1"/>
                </a:solidFill>
                <a:latin typeface="+mn-lt"/>
                <a:ea typeface="Arial Unicode MS" charset="0"/>
                <a:cs typeface="Arial Unicode MS" charset="0"/>
              </a:defRPr>
            </a:lvl2pPr>
            <a:lvl3pPr marL="1143000" indent="-228600" algn="l" rtl="0" eaLnBrk="0" fontAlgn="base" hangingPunct="0">
              <a:lnSpc>
                <a:spcPct val="85000"/>
              </a:lnSpc>
              <a:spcBef>
                <a:spcPct val="0"/>
              </a:spcBef>
              <a:spcAft>
                <a:spcPts val="600"/>
              </a:spcAft>
              <a:buChar char="•"/>
              <a:defRPr sz="2400">
                <a:solidFill>
                  <a:schemeClr val="tx1"/>
                </a:solidFill>
                <a:latin typeface="+mn-lt"/>
                <a:ea typeface="Arial Unicode MS" charset="0"/>
                <a:cs typeface="Arial Unicode MS" charset="0"/>
              </a:defRPr>
            </a:lvl3pPr>
            <a:lvl4pPr marL="16002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4pPr>
            <a:lvl5pPr marL="20574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a:lstStyle>
          <a:p>
            <a:pPr marL="0" indent="0" algn="ctr">
              <a:buNone/>
            </a:pPr>
            <a:r>
              <a:rPr lang="en-CA" altLang="en-US" sz="3733" dirty="0" err="1">
                <a:solidFill>
                  <a:srgbClr val="34526F"/>
                </a:solidFill>
                <a:latin typeface="Helvetica"/>
                <a:cs typeface="Helvetica"/>
              </a:rPr>
              <a:t>Cómo</a:t>
            </a:r>
            <a:r>
              <a:rPr lang="en-CA" altLang="en-US" sz="3733" dirty="0">
                <a:solidFill>
                  <a:srgbClr val="34526F"/>
                </a:solidFill>
                <a:latin typeface="Helvetica"/>
                <a:cs typeface="Helvetica"/>
              </a:rPr>
              <a:t> </a:t>
            </a:r>
            <a:r>
              <a:rPr lang="en-CA" altLang="en-US" sz="3733" dirty="0" err="1">
                <a:solidFill>
                  <a:srgbClr val="34526F"/>
                </a:solidFill>
                <a:latin typeface="Helvetica"/>
                <a:cs typeface="Helvetica"/>
              </a:rPr>
              <a:t>llegar</a:t>
            </a:r>
            <a:r>
              <a:rPr lang="en-CA" altLang="en-US" sz="3733" dirty="0">
                <a:solidFill>
                  <a:srgbClr val="34526F"/>
                </a:solidFill>
                <a:latin typeface="Helvetica"/>
                <a:cs typeface="Helvetica"/>
              </a:rPr>
              <a:t> a ser </a:t>
            </a:r>
            <a:r>
              <a:rPr lang="en-CA" altLang="en-US" sz="3733" dirty="0" err="1">
                <a:solidFill>
                  <a:srgbClr val="34526F"/>
                </a:solidFill>
                <a:latin typeface="Helvetica"/>
                <a:cs typeface="Helvetica"/>
              </a:rPr>
              <a:t>parte</a:t>
            </a:r>
            <a:r>
              <a:rPr lang="en-CA" altLang="en-US" sz="3733" dirty="0">
                <a:solidFill>
                  <a:srgbClr val="34526F"/>
                </a:solidFill>
                <a:latin typeface="Helvetica"/>
                <a:cs typeface="Helvetica"/>
              </a:rPr>
              <a:t> del 2</a:t>
            </a:r>
            <a:r>
              <a:rPr lang="is-IS" altLang="en-US" sz="3733" dirty="0">
                <a:solidFill>
                  <a:srgbClr val="34526F"/>
                </a:solidFill>
                <a:latin typeface="Helvetica"/>
                <a:cs typeface="Helvetica"/>
              </a:rPr>
              <a:t>% - Llegando a ser dueño de un negocio</a:t>
            </a:r>
            <a:endParaRPr lang="en-US" altLang="en-US" sz="3733" dirty="0">
              <a:solidFill>
                <a:srgbClr val="34526F"/>
              </a:solidFill>
              <a:latin typeface="Helvetica"/>
              <a:cs typeface="Helvetica"/>
            </a:endParaRPr>
          </a:p>
        </p:txBody>
      </p:sp>
      <p:cxnSp>
        <p:nvCxnSpPr>
          <p:cNvPr id="16" name="Straight Connector 15"/>
          <p:cNvCxnSpPr/>
          <p:nvPr/>
        </p:nvCxnSpPr>
        <p:spPr bwMode="auto">
          <a:xfrm>
            <a:off x="1202645" y="1239892"/>
            <a:ext cx="9786715" cy="0"/>
          </a:xfrm>
          <a:prstGeom prst="line">
            <a:avLst/>
          </a:prstGeom>
          <a:noFill/>
          <a:ln w="9525" cap="flat" cmpd="sng" algn="ctr">
            <a:solidFill>
              <a:srgbClr val="34526F"/>
            </a:solidFill>
            <a:prstDash val="solid"/>
            <a:round/>
            <a:headEnd type="none" w="med" len="med"/>
            <a:tailEnd type="none" w="med" len="med"/>
          </a:ln>
          <a:effectLst/>
        </p:spPr>
      </p:cxnSp>
      <p:grpSp>
        <p:nvGrpSpPr>
          <p:cNvPr id="21" name="Group 20"/>
          <p:cNvGrpSpPr/>
          <p:nvPr/>
        </p:nvGrpSpPr>
        <p:grpSpPr>
          <a:xfrm>
            <a:off x="6168581" y="2072315"/>
            <a:ext cx="5160636" cy="1693332"/>
            <a:chOff x="4571999" y="1554236"/>
            <a:chExt cx="3870477" cy="1269999"/>
          </a:xfrm>
        </p:grpSpPr>
        <p:sp>
          <p:nvSpPr>
            <p:cNvPr id="18" name="Rounded Rectangle 17"/>
            <p:cNvSpPr/>
            <p:nvPr/>
          </p:nvSpPr>
          <p:spPr bwMode="auto">
            <a:xfrm>
              <a:off x="4571999" y="1554236"/>
              <a:ext cx="3870477" cy="1269999"/>
            </a:xfrm>
            <a:prstGeom prst="roundRect">
              <a:avLst/>
            </a:prstGeom>
            <a:solidFill>
              <a:srgbClr val="9AC0A4"/>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121920" tIns="60960" rIns="121920" bIns="60960" numCol="1" rtlCol="0" anchor="ctr" anchorCtr="0" compatLnSpc="1">
              <a:prstTxWarp prst="textNoShape">
                <a:avLst/>
              </a:prstTxWarp>
            </a:bodyPr>
            <a:lstStyle/>
            <a:p>
              <a:pPr algn="ctr" defTabSz="1219050" fontAlgn="base">
                <a:spcBef>
                  <a:spcPct val="20000"/>
                </a:spcBef>
                <a:spcAft>
                  <a:spcPct val="0"/>
                </a:spcAft>
              </a:pPr>
              <a:endParaRPr lang="en-US" sz="3200">
                <a:solidFill>
                  <a:srgbClr val="CC0000"/>
                </a:solidFill>
                <a:latin typeface="Trebuchet MS" pitchFamily="-110" charset="0"/>
              </a:endParaRPr>
            </a:p>
          </p:txBody>
        </p:sp>
        <p:sp>
          <p:nvSpPr>
            <p:cNvPr id="3" name="Rectangle 2"/>
            <p:cNvSpPr/>
            <p:nvPr/>
          </p:nvSpPr>
          <p:spPr>
            <a:xfrm>
              <a:off x="4680861" y="1705961"/>
              <a:ext cx="3676952" cy="932708"/>
            </a:xfrm>
            <a:prstGeom prst="rect">
              <a:avLst/>
            </a:prstGeom>
          </p:spPr>
          <p:txBody>
            <a:bodyPr wrap="square">
              <a:spAutoFit/>
            </a:bodyPr>
            <a:lstStyle/>
            <a:p>
              <a:pPr>
                <a:lnSpc>
                  <a:spcPct val="85000"/>
                </a:lnSpc>
                <a:spcAft>
                  <a:spcPts val="800"/>
                </a:spcAft>
              </a:pPr>
              <a:r>
                <a:rPr lang="en-US" sz="2400" b="1" u="sng" dirty="0">
                  <a:latin typeface="Helvetica"/>
                  <a:cs typeface="Helvetica"/>
                </a:rPr>
                <a:t>NEGOCIOS</a:t>
              </a:r>
            </a:p>
            <a:p>
              <a:pPr>
                <a:lnSpc>
                  <a:spcPct val="85000"/>
                </a:lnSpc>
                <a:spcAft>
                  <a:spcPts val="800"/>
                </a:spcAft>
              </a:pPr>
              <a:r>
                <a:rPr lang="en-US" sz="1600" b="1" dirty="0" err="1">
                  <a:latin typeface="Helvetica"/>
                  <a:cs typeface="Helvetica"/>
                </a:rPr>
                <a:t>Dueño</a:t>
              </a:r>
              <a:r>
                <a:rPr lang="en-US" sz="1600" b="1" dirty="0">
                  <a:latin typeface="Helvetica"/>
                  <a:cs typeface="Helvetica"/>
                </a:rPr>
                <a:t> de un </a:t>
              </a:r>
              <a:r>
                <a:rPr lang="en-US" sz="1600" b="1" dirty="0" err="1">
                  <a:latin typeface="Helvetica"/>
                  <a:cs typeface="Helvetica"/>
                </a:rPr>
                <a:t>sistema</a:t>
              </a:r>
              <a:r>
                <a:rPr lang="en-US" sz="1600" b="1" dirty="0">
                  <a:latin typeface="Helvetica"/>
                  <a:cs typeface="Helvetica"/>
                </a:rPr>
                <a:t>. </a:t>
              </a:r>
              <a:r>
                <a:rPr lang="en-US" sz="1600" b="1" dirty="0" err="1">
                  <a:latin typeface="Helvetica"/>
                  <a:cs typeface="Helvetica"/>
                </a:rPr>
                <a:t>Emplea</a:t>
              </a:r>
              <a:r>
                <a:rPr lang="en-US" sz="1600" b="1" dirty="0">
                  <a:latin typeface="Helvetica"/>
                  <a:cs typeface="Helvetica"/>
                </a:rPr>
                <a:t> a </a:t>
              </a:r>
              <a:r>
                <a:rPr lang="en-US" sz="1600" b="1" dirty="0" err="1">
                  <a:latin typeface="Helvetica"/>
                  <a:cs typeface="Helvetica"/>
                </a:rPr>
                <a:t>otros</a:t>
              </a:r>
              <a:r>
                <a:rPr lang="en-US" sz="1600" b="1" dirty="0">
                  <a:latin typeface="Helvetica"/>
                  <a:cs typeface="Helvetica"/>
                </a:rPr>
                <a:t>.</a:t>
              </a:r>
            </a:p>
            <a:p>
              <a:pPr>
                <a:lnSpc>
                  <a:spcPct val="85000"/>
                </a:lnSpc>
                <a:spcAft>
                  <a:spcPts val="800"/>
                </a:spcAft>
              </a:pPr>
              <a:r>
                <a:rPr lang="en-US" sz="1600" dirty="0" err="1">
                  <a:latin typeface="Helvetica"/>
                  <a:cs typeface="Helvetica"/>
                </a:rPr>
                <a:t>Potencial</a:t>
              </a:r>
              <a:r>
                <a:rPr lang="en-US" sz="1600" dirty="0">
                  <a:latin typeface="Helvetica"/>
                  <a:cs typeface="Helvetica"/>
                </a:rPr>
                <a:t> de </a:t>
              </a:r>
              <a:r>
                <a:rPr lang="en-US" sz="1600" dirty="0" err="1">
                  <a:latin typeface="Helvetica"/>
                  <a:cs typeface="Helvetica"/>
                </a:rPr>
                <a:t>ingreso</a:t>
              </a:r>
              <a:r>
                <a:rPr lang="en-US" sz="1600" dirty="0">
                  <a:latin typeface="Helvetica"/>
                  <a:cs typeface="Helvetica"/>
                </a:rPr>
                <a:t> </a:t>
              </a:r>
              <a:r>
                <a:rPr lang="en-US" sz="1600" dirty="0" err="1">
                  <a:latin typeface="Helvetica"/>
                  <a:cs typeface="Helvetica"/>
                </a:rPr>
                <a:t>ilimitado</a:t>
              </a:r>
              <a:r>
                <a:rPr lang="en-US" sz="1600" dirty="0">
                  <a:latin typeface="Helvetica"/>
                  <a:cs typeface="Helvetica"/>
                </a:rPr>
                <a:t> por medio de </a:t>
              </a:r>
              <a:r>
                <a:rPr lang="en-US" sz="1600" dirty="0" err="1">
                  <a:latin typeface="Helvetica"/>
                  <a:cs typeface="Helvetica"/>
                </a:rPr>
                <a:t>procesos</a:t>
              </a:r>
              <a:r>
                <a:rPr lang="en-US" sz="1600" dirty="0">
                  <a:latin typeface="Helvetica"/>
                  <a:cs typeface="Helvetica"/>
                </a:rPr>
                <a:t> de </a:t>
              </a:r>
              <a:r>
                <a:rPr lang="en-US" sz="1600" dirty="0" err="1">
                  <a:latin typeface="Helvetica"/>
                  <a:cs typeface="Helvetica"/>
                </a:rPr>
                <a:t>manufactura</a:t>
              </a:r>
              <a:r>
                <a:rPr lang="en-US" sz="1600" dirty="0">
                  <a:latin typeface="Helvetica"/>
                  <a:cs typeface="Helvetica"/>
                </a:rPr>
                <a:t>, </a:t>
              </a:r>
              <a:r>
                <a:rPr lang="en-US" sz="1600" dirty="0" err="1">
                  <a:latin typeface="Helvetica"/>
                  <a:cs typeface="Helvetica"/>
                </a:rPr>
                <a:t>mercadeo</a:t>
              </a:r>
              <a:r>
                <a:rPr lang="en-US" sz="1600" dirty="0">
                  <a:latin typeface="Helvetica"/>
                  <a:cs typeface="Helvetica"/>
                </a:rPr>
                <a:t>, etc.</a:t>
              </a:r>
            </a:p>
          </p:txBody>
        </p:sp>
      </p:grpSp>
      <p:grpSp>
        <p:nvGrpSpPr>
          <p:cNvPr id="22" name="Group 21"/>
          <p:cNvGrpSpPr/>
          <p:nvPr/>
        </p:nvGrpSpPr>
        <p:grpSpPr>
          <a:xfrm>
            <a:off x="6168581" y="3902730"/>
            <a:ext cx="5160636" cy="1693332"/>
            <a:chOff x="4571999" y="2927046"/>
            <a:chExt cx="3870477" cy="1269999"/>
          </a:xfrm>
        </p:grpSpPr>
        <p:sp>
          <p:nvSpPr>
            <p:cNvPr id="19" name="Rounded Rectangle 18"/>
            <p:cNvSpPr/>
            <p:nvPr/>
          </p:nvSpPr>
          <p:spPr bwMode="auto">
            <a:xfrm>
              <a:off x="4571999" y="2927046"/>
              <a:ext cx="3870477" cy="1269999"/>
            </a:xfrm>
            <a:prstGeom prst="roundRect">
              <a:avLst/>
            </a:prstGeom>
            <a:solidFill>
              <a:srgbClr val="5B9BA9"/>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121920" tIns="60960" rIns="121920" bIns="60960" numCol="1" rtlCol="0" anchor="ctr" anchorCtr="0" compatLnSpc="1">
              <a:prstTxWarp prst="textNoShape">
                <a:avLst/>
              </a:prstTxWarp>
            </a:bodyPr>
            <a:lstStyle/>
            <a:p>
              <a:pPr algn="ctr" defTabSz="1219050" fontAlgn="base">
                <a:spcBef>
                  <a:spcPct val="20000"/>
                </a:spcBef>
                <a:spcAft>
                  <a:spcPct val="0"/>
                </a:spcAft>
              </a:pPr>
              <a:endParaRPr lang="en-US" sz="3200">
                <a:solidFill>
                  <a:srgbClr val="CC0000"/>
                </a:solidFill>
                <a:latin typeface="Trebuchet MS" pitchFamily="-110" charset="0"/>
              </a:endParaRPr>
            </a:p>
          </p:txBody>
        </p:sp>
        <p:sp>
          <p:nvSpPr>
            <p:cNvPr id="5" name="Rectangle 4"/>
            <p:cNvSpPr/>
            <p:nvPr/>
          </p:nvSpPr>
          <p:spPr>
            <a:xfrm>
              <a:off x="4680860" y="3068862"/>
              <a:ext cx="3701139" cy="972093"/>
            </a:xfrm>
            <a:prstGeom prst="rect">
              <a:avLst/>
            </a:prstGeom>
          </p:spPr>
          <p:txBody>
            <a:bodyPr wrap="square">
              <a:spAutoFit/>
            </a:bodyPr>
            <a:lstStyle/>
            <a:p>
              <a:pPr>
                <a:lnSpc>
                  <a:spcPct val="85000"/>
                </a:lnSpc>
                <a:spcAft>
                  <a:spcPts val="800"/>
                </a:spcAft>
              </a:pPr>
              <a:r>
                <a:rPr lang="en-US" sz="2400" b="1" u="sng" dirty="0">
                  <a:solidFill>
                    <a:schemeClr val="dk1"/>
                  </a:solidFill>
                  <a:latin typeface="Helvetica"/>
                  <a:cs typeface="Helvetica"/>
                </a:rPr>
                <a:t>INVERSIONISTA</a:t>
              </a:r>
              <a:endParaRPr lang="en-US" sz="2400" u="sng" dirty="0">
                <a:solidFill>
                  <a:schemeClr val="dk1"/>
                </a:solidFill>
                <a:latin typeface="Helvetica"/>
                <a:cs typeface="Helvetica"/>
              </a:endParaRPr>
            </a:p>
            <a:p>
              <a:pPr>
                <a:lnSpc>
                  <a:spcPct val="85000"/>
                </a:lnSpc>
                <a:spcAft>
                  <a:spcPts val="800"/>
                </a:spcAft>
              </a:pPr>
              <a:r>
                <a:rPr lang="en-US" sz="1733" b="1" dirty="0">
                  <a:solidFill>
                    <a:schemeClr val="dk1"/>
                  </a:solidFill>
                  <a:latin typeface="Helvetica"/>
                  <a:cs typeface="Helvetica"/>
                </a:rPr>
                <a:t>Tiene </a:t>
              </a:r>
              <a:r>
                <a:rPr lang="en-US" sz="1733" b="1" dirty="0" err="1">
                  <a:solidFill>
                    <a:schemeClr val="dk1"/>
                  </a:solidFill>
                  <a:latin typeface="Helvetica"/>
                  <a:cs typeface="Helvetica"/>
                </a:rPr>
                <a:t>dinero</a:t>
              </a:r>
              <a:r>
                <a:rPr lang="en-US" sz="1733" b="1" dirty="0">
                  <a:solidFill>
                    <a:schemeClr val="dk1"/>
                  </a:solidFill>
                  <a:latin typeface="Helvetica"/>
                  <a:cs typeface="Helvetica"/>
                </a:rPr>
                <a:t> para </a:t>
              </a:r>
              <a:r>
                <a:rPr lang="en-US" sz="1733" b="1" dirty="0" err="1">
                  <a:solidFill>
                    <a:schemeClr val="dk1"/>
                  </a:solidFill>
                  <a:latin typeface="Helvetica"/>
                  <a:cs typeface="Helvetica"/>
                </a:rPr>
                <a:t>trabajar</a:t>
              </a:r>
              <a:r>
                <a:rPr lang="en-US" sz="1733" b="1" dirty="0">
                  <a:solidFill>
                    <a:schemeClr val="dk1"/>
                  </a:solidFill>
                  <a:latin typeface="Helvetica"/>
                  <a:cs typeface="Helvetica"/>
                </a:rPr>
                <a:t>.</a:t>
              </a:r>
            </a:p>
            <a:p>
              <a:pPr>
                <a:lnSpc>
                  <a:spcPct val="85000"/>
                </a:lnSpc>
                <a:spcAft>
                  <a:spcPts val="800"/>
                </a:spcAft>
              </a:pPr>
              <a:r>
                <a:rPr lang="en-US" sz="1733" dirty="0" err="1">
                  <a:solidFill>
                    <a:schemeClr val="dk1"/>
                  </a:solidFill>
                  <a:latin typeface="Helvetica"/>
                  <a:cs typeface="Helvetica"/>
                </a:rPr>
                <a:t>Disfruta</a:t>
              </a:r>
              <a:r>
                <a:rPr lang="en-US" sz="1733" dirty="0">
                  <a:solidFill>
                    <a:schemeClr val="dk1"/>
                  </a:solidFill>
                  <a:latin typeface="Helvetica"/>
                  <a:cs typeface="Helvetica"/>
                </a:rPr>
                <a:t> </a:t>
              </a:r>
              <a:r>
                <a:rPr lang="en-US" sz="1733" dirty="0" err="1">
                  <a:solidFill>
                    <a:schemeClr val="dk1"/>
                  </a:solidFill>
                  <a:latin typeface="Helvetica"/>
                  <a:cs typeface="Helvetica"/>
                </a:rPr>
                <a:t>completamente</a:t>
              </a:r>
              <a:r>
                <a:rPr lang="en-US" sz="1733" dirty="0">
                  <a:solidFill>
                    <a:schemeClr val="dk1"/>
                  </a:solidFill>
                  <a:latin typeface="Helvetica"/>
                  <a:cs typeface="Helvetica"/>
                </a:rPr>
                <a:t> la </a:t>
              </a:r>
              <a:r>
                <a:rPr lang="en-US" sz="1733" dirty="0" err="1">
                  <a:solidFill>
                    <a:schemeClr val="dk1"/>
                  </a:solidFill>
                  <a:latin typeface="Helvetica"/>
                  <a:cs typeface="Helvetica"/>
                </a:rPr>
                <a:t>libertad</a:t>
              </a:r>
              <a:r>
                <a:rPr lang="en-US" sz="1733" dirty="0">
                  <a:solidFill>
                    <a:schemeClr val="dk1"/>
                  </a:solidFill>
                  <a:latin typeface="Helvetica"/>
                  <a:cs typeface="Helvetica"/>
                </a:rPr>
                <a:t> y </a:t>
              </a:r>
              <a:r>
                <a:rPr lang="en-US" sz="1733" dirty="0" err="1">
                  <a:solidFill>
                    <a:schemeClr val="dk1"/>
                  </a:solidFill>
                  <a:latin typeface="Helvetica"/>
                  <a:cs typeface="Helvetica"/>
                </a:rPr>
                <a:t>vive</a:t>
              </a:r>
              <a:r>
                <a:rPr lang="en-US" sz="1733" dirty="0">
                  <a:solidFill>
                    <a:schemeClr val="dk1"/>
                  </a:solidFill>
                  <a:latin typeface="Helvetica"/>
                  <a:cs typeface="Helvetica"/>
                </a:rPr>
                <a:t> sus </a:t>
              </a:r>
              <a:r>
                <a:rPr lang="en-US" sz="1733" dirty="0" err="1">
                  <a:solidFill>
                    <a:schemeClr val="dk1"/>
                  </a:solidFill>
                  <a:latin typeface="Helvetica"/>
                  <a:cs typeface="Helvetica"/>
                </a:rPr>
                <a:t>sueños</a:t>
              </a:r>
              <a:endParaRPr lang="en-US" sz="1733" dirty="0">
                <a:solidFill>
                  <a:schemeClr val="dk1"/>
                </a:solidFill>
                <a:latin typeface="Helvetica"/>
                <a:cs typeface="Helvetica"/>
              </a:endParaRPr>
            </a:p>
          </p:txBody>
        </p:sp>
      </p:grpSp>
      <p:grpSp>
        <p:nvGrpSpPr>
          <p:cNvPr id="20" name="Group 19"/>
          <p:cNvGrpSpPr/>
          <p:nvPr/>
        </p:nvGrpSpPr>
        <p:grpSpPr>
          <a:xfrm>
            <a:off x="854737" y="3902728"/>
            <a:ext cx="5168699" cy="1707517"/>
            <a:chOff x="586620" y="2927046"/>
            <a:chExt cx="3876524" cy="1280638"/>
          </a:xfrm>
        </p:grpSpPr>
        <p:sp>
          <p:nvSpPr>
            <p:cNvPr id="17" name="Rounded Rectangle 16"/>
            <p:cNvSpPr/>
            <p:nvPr/>
          </p:nvSpPr>
          <p:spPr bwMode="auto">
            <a:xfrm>
              <a:off x="586620" y="2927046"/>
              <a:ext cx="3876524" cy="1269999"/>
            </a:xfrm>
            <a:prstGeom prst="roundRect">
              <a:avLst/>
            </a:prstGeom>
            <a:solidFill>
              <a:srgbClr val="A2A2A2"/>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121920" tIns="60960" rIns="121920" bIns="60960" numCol="1" rtlCol="0" anchor="ctr" anchorCtr="0" compatLnSpc="1">
              <a:prstTxWarp prst="textNoShape">
                <a:avLst/>
              </a:prstTxWarp>
            </a:bodyPr>
            <a:lstStyle/>
            <a:p>
              <a:pPr algn="ctr" defTabSz="1219050" fontAlgn="base">
                <a:spcBef>
                  <a:spcPct val="20000"/>
                </a:spcBef>
                <a:spcAft>
                  <a:spcPct val="0"/>
                </a:spcAft>
              </a:pPr>
              <a:endParaRPr lang="en-US" sz="3200">
                <a:solidFill>
                  <a:srgbClr val="CC0000"/>
                </a:solidFill>
                <a:latin typeface="Trebuchet MS" pitchFamily="-110" charset="0"/>
              </a:endParaRPr>
            </a:p>
          </p:txBody>
        </p:sp>
        <p:sp>
          <p:nvSpPr>
            <p:cNvPr id="6" name="Rectangle 5"/>
            <p:cNvSpPr/>
            <p:nvPr/>
          </p:nvSpPr>
          <p:spPr>
            <a:xfrm>
              <a:off x="731762" y="3065592"/>
              <a:ext cx="2870123" cy="1142092"/>
            </a:xfrm>
            <a:prstGeom prst="rect">
              <a:avLst/>
            </a:prstGeom>
          </p:spPr>
          <p:txBody>
            <a:bodyPr wrap="square">
              <a:spAutoFit/>
            </a:bodyPr>
            <a:lstStyle/>
            <a:p>
              <a:pPr>
                <a:lnSpc>
                  <a:spcPct val="85000"/>
                </a:lnSpc>
                <a:spcAft>
                  <a:spcPts val="800"/>
                </a:spcAft>
              </a:pPr>
              <a:r>
                <a:rPr lang="en-US" sz="2400" b="1" u="sng" dirty="0">
                  <a:solidFill>
                    <a:schemeClr val="dk1"/>
                  </a:solidFill>
                  <a:latin typeface="Helvetica"/>
                  <a:cs typeface="Helvetica"/>
                </a:rPr>
                <a:t>Auto-</a:t>
              </a:r>
              <a:r>
                <a:rPr lang="en-US" sz="2400" b="1" u="sng" dirty="0" err="1">
                  <a:solidFill>
                    <a:schemeClr val="dk1"/>
                  </a:solidFill>
                  <a:latin typeface="Helvetica"/>
                  <a:cs typeface="Helvetica"/>
                </a:rPr>
                <a:t>Empleado</a:t>
              </a:r>
              <a:endParaRPr lang="en-US" sz="2400" b="1" u="sng" dirty="0">
                <a:solidFill>
                  <a:schemeClr val="dk1"/>
                </a:solidFill>
                <a:latin typeface="Helvetica"/>
                <a:cs typeface="Helvetica"/>
              </a:endParaRPr>
            </a:p>
            <a:p>
              <a:pPr>
                <a:lnSpc>
                  <a:spcPct val="85000"/>
                </a:lnSpc>
                <a:spcAft>
                  <a:spcPts val="800"/>
                </a:spcAft>
              </a:pPr>
              <a:r>
                <a:rPr lang="en-US" sz="1733" b="1" dirty="0">
                  <a:solidFill>
                    <a:schemeClr val="dk1"/>
                  </a:solidFill>
                  <a:latin typeface="Helvetica"/>
                  <a:cs typeface="Helvetica"/>
                </a:rPr>
                <a:t>Es </a:t>
              </a:r>
              <a:r>
                <a:rPr lang="en-US" sz="1733" b="1" dirty="0" err="1">
                  <a:solidFill>
                    <a:schemeClr val="dk1"/>
                  </a:solidFill>
                  <a:latin typeface="Helvetica"/>
                  <a:cs typeface="Helvetica"/>
                </a:rPr>
                <a:t>dueño</a:t>
              </a:r>
              <a:r>
                <a:rPr lang="en-US" sz="1733" b="1" dirty="0">
                  <a:solidFill>
                    <a:schemeClr val="dk1"/>
                  </a:solidFill>
                  <a:latin typeface="Helvetica"/>
                  <a:cs typeface="Helvetica"/>
                </a:rPr>
                <a:t> de un </a:t>
              </a:r>
              <a:r>
                <a:rPr lang="en-US" sz="1733" b="1" dirty="0" err="1">
                  <a:solidFill>
                    <a:schemeClr val="dk1"/>
                  </a:solidFill>
                  <a:latin typeface="Helvetica"/>
                  <a:cs typeface="Helvetica"/>
                </a:rPr>
                <a:t>trabajo</a:t>
              </a:r>
              <a:endParaRPr lang="en-US" sz="1733" b="1" dirty="0">
                <a:solidFill>
                  <a:schemeClr val="dk1"/>
                </a:solidFill>
                <a:latin typeface="Helvetica"/>
                <a:cs typeface="Helvetica"/>
              </a:endParaRPr>
            </a:p>
            <a:p>
              <a:pPr>
                <a:lnSpc>
                  <a:spcPct val="85000"/>
                </a:lnSpc>
                <a:spcAft>
                  <a:spcPts val="800"/>
                </a:spcAft>
              </a:pPr>
              <a:r>
                <a:rPr lang="en-US" sz="1733" dirty="0" err="1">
                  <a:solidFill>
                    <a:schemeClr val="dk1"/>
                  </a:solidFill>
                  <a:latin typeface="Helvetica"/>
                  <a:cs typeface="Helvetica"/>
                </a:rPr>
                <a:t>Odontólogo</a:t>
              </a:r>
              <a:r>
                <a:rPr lang="en-US" sz="1733" dirty="0">
                  <a:solidFill>
                    <a:schemeClr val="dk1"/>
                  </a:solidFill>
                  <a:latin typeface="Helvetica"/>
                  <a:cs typeface="Helvetica"/>
                </a:rPr>
                <a:t>, Doctor, Abogado, </a:t>
              </a:r>
              <a:r>
                <a:rPr lang="en-US" sz="1733" dirty="0" err="1">
                  <a:solidFill>
                    <a:schemeClr val="dk1"/>
                  </a:solidFill>
                  <a:latin typeface="Helvetica"/>
                  <a:cs typeface="Helvetica"/>
                </a:rPr>
                <a:t>Estilista</a:t>
              </a:r>
              <a:r>
                <a:rPr lang="en-US" sz="1733" dirty="0">
                  <a:solidFill>
                    <a:schemeClr val="dk1"/>
                  </a:solidFill>
                  <a:latin typeface="Helvetica"/>
                  <a:cs typeface="Helvetica"/>
                </a:rPr>
                <a:t>, </a:t>
              </a:r>
              <a:r>
                <a:rPr lang="en-US" sz="1733" dirty="0" err="1">
                  <a:solidFill>
                    <a:schemeClr val="dk1"/>
                  </a:solidFill>
                  <a:latin typeface="Helvetica"/>
                  <a:cs typeface="Helvetica"/>
                </a:rPr>
                <a:t>Agente</a:t>
              </a:r>
              <a:r>
                <a:rPr lang="en-US" sz="1733" dirty="0">
                  <a:solidFill>
                    <a:schemeClr val="dk1"/>
                  </a:solidFill>
                  <a:latin typeface="Helvetica"/>
                  <a:cs typeface="Helvetica"/>
                </a:rPr>
                <a:t> de </a:t>
              </a:r>
              <a:r>
                <a:rPr lang="en-US" sz="1733" dirty="0" err="1">
                  <a:solidFill>
                    <a:schemeClr val="dk1"/>
                  </a:solidFill>
                  <a:latin typeface="Helvetica"/>
                  <a:cs typeface="Helvetica"/>
                </a:rPr>
                <a:t>Finca</a:t>
              </a:r>
              <a:r>
                <a:rPr lang="en-US" sz="1733" dirty="0">
                  <a:solidFill>
                    <a:schemeClr val="dk1"/>
                  </a:solidFill>
                  <a:latin typeface="Helvetica"/>
                  <a:cs typeface="Helvetica"/>
                </a:rPr>
                <a:t> </a:t>
              </a:r>
              <a:r>
                <a:rPr lang="en-US" sz="1733" dirty="0" err="1">
                  <a:solidFill>
                    <a:schemeClr val="dk1"/>
                  </a:solidFill>
                  <a:latin typeface="Helvetica"/>
                  <a:cs typeface="Helvetica"/>
                </a:rPr>
                <a:t>Raíz</a:t>
              </a:r>
              <a:r>
                <a:rPr lang="en-US" sz="1733" dirty="0">
                  <a:solidFill>
                    <a:schemeClr val="dk1"/>
                  </a:solidFill>
                  <a:latin typeface="Helvetica"/>
                  <a:cs typeface="Helvetica"/>
                </a:rPr>
                <a:t> o </a:t>
              </a:r>
              <a:r>
                <a:rPr lang="en-US" sz="1733" dirty="0" err="1">
                  <a:solidFill>
                    <a:schemeClr val="dk1"/>
                  </a:solidFill>
                  <a:latin typeface="Helvetica"/>
                  <a:cs typeface="Helvetica"/>
                </a:rPr>
                <a:t>Agente</a:t>
              </a:r>
              <a:r>
                <a:rPr lang="en-US" sz="1733" dirty="0">
                  <a:solidFill>
                    <a:schemeClr val="dk1"/>
                  </a:solidFill>
                  <a:latin typeface="Helvetica"/>
                  <a:cs typeface="Helvetica"/>
                </a:rPr>
                <a:t> de </a:t>
              </a:r>
              <a:r>
                <a:rPr lang="en-US" sz="1733" dirty="0" err="1">
                  <a:solidFill>
                    <a:schemeClr val="dk1"/>
                  </a:solidFill>
                  <a:latin typeface="Helvetica"/>
                  <a:cs typeface="Helvetica"/>
                </a:rPr>
                <a:t>ventas</a:t>
              </a:r>
              <a:endParaRPr lang="en-US" sz="1733" dirty="0">
                <a:solidFill>
                  <a:schemeClr val="dk1"/>
                </a:solidFill>
                <a:latin typeface="Helvetica"/>
                <a:cs typeface="Helvetica"/>
              </a:endParaRPr>
            </a:p>
          </p:txBody>
        </p:sp>
      </p:grpSp>
      <p:grpSp>
        <p:nvGrpSpPr>
          <p:cNvPr id="9" name="Group 8"/>
          <p:cNvGrpSpPr/>
          <p:nvPr/>
        </p:nvGrpSpPr>
        <p:grpSpPr>
          <a:xfrm>
            <a:off x="854737" y="2072315"/>
            <a:ext cx="5168699" cy="1693332"/>
            <a:chOff x="586620" y="1554236"/>
            <a:chExt cx="3876524" cy="1269999"/>
          </a:xfrm>
        </p:grpSpPr>
        <p:sp>
          <p:nvSpPr>
            <p:cNvPr id="2" name="Rounded Rectangle 1"/>
            <p:cNvSpPr/>
            <p:nvPr/>
          </p:nvSpPr>
          <p:spPr bwMode="auto">
            <a:xfrm>
              <a:off x="586620" y="1554236"/>
              <a:ext cx="3876524" cy="1269999"/>
            </a:xfrm>
            <a:prstGeom prst="roundRect">
              <a:avLst/>
            </a:prstGeom>
            <a:solidFill>
              <a:srgbClr val="C7C7C7"/>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121920" tIns="60960" rIns="121920" bIns="60960" numCol="1" rtlCol="0" anchor="ctr" anchorCtr="0" compatLnSpc="1">
              <a:prstTxWarp prst="textNoShape">
                <a:avLst/>
              </a:prstTxWarp>
            </a:bodyPr>
            <a:lstStyle/>
            <a:p>
              <a:pPr algn="ctr" defTabSz="1219050" fontAlgn="base">
                <a:spcBef>
                  <a:spcPct val="20000"/>
                </a:spcBef>
                <a:spcAft>
                  <a:spcPct val="0"/>
                </a:spcAft>
              </a:pPr>
              <a:endParaRPr lang="en-US" sz="3200">
                <a:solidFill>
                  <a:srgbClr val="CC0000"/>
                </a:solidFill>
                <a:latin typeface="Trebuchet MS" pitchFamily="-110" charset="0"/>
              </a:endParaRPr>
            </a:p>
          </p:txBody>
        </p:sp>
        <p:sp>
          <p:nvSpPr>
            <p:cNvPr id="7" name="Rectangle 6"/>
            <p:cNvSpPr/>
            <p:nvPr/>
          </p:nvSpPr>
          <p:spPr>
            <a:xfrm>
              <a:off x="742534" y="1708148"/>
              <a:ext cx="3442419" cy="972093"/>
            </a:xfrm>
            <a:prstGeom prst="rect">
              <a:avLst/>
            </a:prstGeom>
          </p:spPr>
          <p:txBody>
            <a:bodyPr wrap="square">
              <a:spAutoFit/>
            </a:bodyPr>
            <a:lstStyle/>
            <a:p>
              <a:pPr>
                <a:lnSpc>
                  <a:spcPct val="85000"/>
                </a:lnSpc>
                <a:spcAft>
                  <a:spcPts val="800"/>
                </a:spcAft>
              </a:pPr>
              <a:r>
                <a:rPr lang="en-US" altLang="en-US" sz="2400" b="1" u="sng" dirty="0" err="1">
                  <a:latin typeface="Helvetica"/>
                  <a:ea typeface="Calibri" pitchFamily="34" charset="0"/>
                  <a:cs typeface="Helvetica"/>
                </a:rPr>
                <a:t>Empleado</a:t>
              </a:r>
              <a:endParaRPr lang="en-US" altLang="en-US" sz="2400" b="1" u="sng" dirty="0">
                <a:latin typeface="Helvetica"/>
                <a:ea typeface="Calibri" pitchFamily="34" charset="0"/>
                <a:cs typeface="Helvetica"/>
              </a:endParaRPr>
            </a:p>
            <a:p>
              <a:pPr>
                <a:lnSpc>
                  <a:spcPct val="85000"/>
                </a:lnSpc>
                <a:spcAft>
                  <a:spcPts val="800"/>
                </a:spcAft>
              </a:pPr>
              <a:r>
                <a:rPr lang="en-US" altLang="en-US" sz="1733" b="1" dirty="0">
                  <a:latin typeface="Helvetica"/>
                  <a:ea typeface="Calibri" pitchFamily="34" charset="0"/>
                  <a:cs typeface="Helvetica"/>
                </a:rPr>
                <a:t>Tener un </a:t>
              </a:r>
              <a:r>
                <a:rPr lang="en-US" altLang="en-US" sz="1733" b="1" dirty="0" err="1">
                  <a:latin typeface="Helvetica"/>
                  <a:ea typeface="Calibri" pitchFamily="34" charset="0"/>
                  <a:cs typeface="Helvetica"/>
                </a:rPr>
                <a:t>trabajo</a:t>
              </a:r>
              <a:r>
                <a:rPr lang="en-US" altLang="en-US" sz="1733" b="1" dirty="0">
                  <a:latin typeface="Helvetica"/>
                  <a:ea typeface="Calibri" pitchFamily="34" charset="0"/>
                  <a:cs typeface="Helvetica"/>
                </a:rPr>
                <a:t>.</a:t>
              </a:r>
            </a:p>
            <a:p>
              <a:pPr>
                <a:lnSpc>
                  <a:spcPct val="85000"/>
                </a:lnSpc>
                <a:spcAft>
                  <a:spcPts val="800"/>
                </a:spcAft>
              </a:pPr>
              <a:r>
                <a:rPr lang="en-US" altLang="en-US" sz="1733" dirty="0" err="1">
                  <a:latin typeface="Helvetica"/>
                  <a:ea typeface="Calibri" pitchFamily="34" charset="0"/>
                  <a:cs typeface="Helvetica"/>
                </a:rPr>
                <a:t>Ingreso</a:t>
              </a:r>
              <a:r>
                <a:rPr lang="en-US" altLang="en-US" sz="1733" dirty="0">
                  <a:latin typeface="Helvetica"/>
                  <a:ea typeface="Calibri" pitchFamily="34" charset="0"/>
                  <a:cs typeface="Helvetica"/>
                </a:rPr>
                <a:t> </a:t>
              </a:r>
              <a:r>
                <a:rPr lang="en-US" altLang="en-US" sz="1733" dirty="0" err="1">
                  <a:latin typeface="Helvetica"/>
                  <a:ea typeface="Calibri" pitchFamily="34" charset="0"/>
                  <a:cs typeface="Helvetica"/>
                </a:rPr>
                <a:t>basado</a:t>
              </a:r>
              <a:r>
                <a:rPr lang="en-US" altLang="en-US" sz="1733" dirty="0">
                  <a:latin typeface="Helvetica"/>
                  <a:ea typeface="Calibri" pitchFamily="34" charset="0"/>
                  <a:cs typeface="Helvetica"/>
                </a:rPr>
                <a:t> </a:t>
              </a:r>
              <a:r>
                <a:rPr lang="en-US" altLang="en-US" sz="1733" dirty="0" err="1">
                  <a:latin typeface="Helvetica"/>
                  <a:ea typeface="Calibri" pitchFamily="34" charset="0"/>
                  <a:cs typeface="Helvetica"/>
                </a:rPr>
                <a:t>en</a:t>
              </a:r>
              <a:r>
                <a:rPr lang="en-US" altLang="en-US" sz="1733" dirty="0">
                  <a:latin typeface="Helvetica"/>
                  <a:ea typeface="Calibri" pitchFamily="34" charset="0"/>
                  <a:cs typeface="Helvetica"/>
                </a:rPr>
                <a:t> una </a:t>
              </a:r>
              <a:r>
                <a:rPr lang="en-US" altLang="en-US" sz="1733" dirty="0" err="1">
                  <a:latin typeface="Helvetica"/>
                  <a:ea typeface="Calibri" pitchFamily="34" charset="0"/>
                  <a:cs typeface="Helvetica"/>
                </a:rPr>
                <a:t>posición</a:t>
              </a:r>
              <a:r>
                <a:rPr lang="en-US" altLang="en-US" sz="1733" dirty="0">
                  <a:latin typeface="Helvetica"/>
                  <a:ea typeface="Calibri" pitchFamily="34" charset="0"/>
                  <a:cs typeface="Helvetica"/>
                </a:rPr>
                <a:t>, no </a:t>
              </a:r>
              <a:r>
                <a:rPr lang="en-US" altLang="en-US" sz="1733" dirty="0" err="1">
                  <a:latin typeface="Helvetica"/>
                  <a:ea typeface="Calibri" pitchFamily="34" charset="0"/>
                  <a:cs typeface="Helvetica"/>
                </a:rPr>
                <a:t>en</a:t>
              </a:r>
              <a:r>
                <a:rPr lang="en-US" altLang="en-US" sz="1733" dirty="0">
                  <a:latin typeface="Helvetica"/>
                  <a:ea typeface="Calibri" pitchFamily="34" charset="0"/>
                  <a:cs typeface="Helvetica"/>
                </a:rPr>
                <a:t> la persona</a:t>
              </a:r>
            </a:p>
          </p:txBody>
        </p:sp>
      </p:grpSp>
      <p:sp>
        <p:nvSpPr>
          <p:cNvPr id="10" name="Slide Number Placeholder 9"/>
          <p:cNvSpPr>
            <a:spLocks noGrp="1"/>
          </p:cNvSpPr>
          <p:nvPr>
            <p:ph type="sldNum" sz="quarter" idx="12"/>
          </p:nvPr>
        </p:nvSpPr>
        <p:spPr/>
        <p:txBody>
          <a:bodyPr/>
          <a:lstStyle/>
          <a:p>
            <a:fld id="{0FA17902-E6C7-4548-816F-3C750E8578FA}" type="slidenum">
              <a:rPr lang="en-US" smtClean="0"/>
              <a:t>6</a:t>
            </a:fld>
            <a:endParaRPr lang="en-US"/>
          </a:p>
        </p:txBody>
      </p:sp>
    </p:spTree>
    <p:extLst>
      <p:ext uri="{BB962C8B-B14F-4D97-AF65-F5344CB8AC3E}">
        <p14:creationId xmlns:p14="http://schemas.microsoft.com/office/powerpoint/2010/main" val="36731434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400"/>
                                        <p:tgtEl>
                                          <p:spTgt spid="14"/>
                                        </p:tgtEl>
                                      </p:cBhvr>
                                    </p:animEffect>
                                  </p:childTnLst>
                                </p:cTn>
                              </p:par>
                              <p:par>
                                <p:cTn id="8" presetID="16" presetClass="entr" presetSubtype="37"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outVertical)">
                                      <p:cBhvr>
                                        <p:cTn id="10" dur="700"/>
                                        <p:tgtEl>
                                          <p:spTgt spid="16"/>
                                        </p:tgtEl>
                                      </p:cBhvr>
                                    </p:animEffect>
                                  </p:childTnLst>
                                </p:cTn>
                              </p:par>
                            </p:childTnLst>
                          </p:cTn>
                        </p:par>
                        <p:par>
                          <p:cTn id="11" fill="hold">
                            <p:stCondLst>
                              <p:cond delay="7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3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3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3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3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3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96"/>
          <p:cNvSpPr txBox="1">
            <a:spLocks noGrp="1"/>
          </p:cNvSpPr>
          <p:nvPr>
            <p:ph type="sldNum" sz="quarter" idx="12"/>
          </p:nvPr>
        </p:nvSpPr>
        <p:spPr>
          <a:xfrm>
            <a:off x="0" y="6487728"/>
            <a:ext cx="2844800" cy="365125"/>
          </a:xfrm>
          <a:prstGeom prst="rect">
            <a:avLst/>
          </a:prstGeom>
          <a:noFill/>
          <a:ln>
            <a:noFill/>
          </a:ln>
        </p:spPr>
        <p:txBody>
          <a:bodyPr spcFirstLastPara="1" wrap="square" lIns="121900" tIns="60933" rIns="121900" bIns="60933" anchor="ctr" anchorCtr="0">
            <a:noAutofit/>
          </a:bodyPr>
          <a:lstStyle/>
          <a:p>
            <a:pPr defTabSz="1219170" hangingPunct="1">
              <a:buClr>
                <a:srgbClr val="A5A5A5"/>
              </a:buClr>
              <a:buSzPts val="1000"/>
            </a:pPr>
            <a:fld id="{00000000-1234-1234-1234-123412341234}" type="slidenum">
              <a:rPr lang="en"/>
              <a:pPr defTabSz="1219170" hangingPunct="1">
                <a:buClr>
                  <a:srgbClr val="A5A5A5"/>
                </a:buClr>
                <a:buSzPts val="1000"/>
              </a:pPr>
              <a:t>7</a:t>
            </a:fld>
            <a:endParaRPr/>
          </a:p>
        </p:txBody>
      </p:sp>
      <p:sp>
        <p:nvSpPr>
          <p:cNvPr id="654" name="Google Shape;654;p96"/>
          <p:cNvSpPr txBox="1"/>
          <p:nvPr/>
        </p:nvSpPr>
        <p:spPr>
          <a:xfrm>
            <a:off x="958844" y="442427"/>
            <a:ext cx="10274312" cy="678407"/>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2800"/>
            </a:pPr>
            <a:r>
              <a:rPr lang="en" sz="3733" dirty="0" err="1">
                <a:solidFill>
                  <a:srgbClr val="34526F"/>
                </a:solidFill>
                <a:latin typeface="Helvetica Neue"/>
                <a:ea typeface="Helvetica Neue"/>
                <a:cs typeface="Helvetica Neue"/>
                <a:sym typeface="Helvetica Neue"/>
              </a:rPr>
              <a:t>Nuestro</a:t>
            </a:r>
            <a:r>
              <a:rPr lang="en" sz="3733" dirty="0">
                <a:solidFill>
                  <a:srgbClr val="34526F"/>
                </a:solidFill>
                <a:latin typeface="Helvetica Neue"/>
                <a:ea typeface="Helvetica Neue"/>
                <a:cs typeface="Helvetica Neue"/>
                <a:sym typeface="Helvetica Neue"/>
              </a:rPr>
              <a:t> </a:t>
            </a:r>
            <a:r>
              <a:rPr lang="en" sz="3733" dirty="0" err="1">
                <a:solidFill>
                  <a:srgbClr val="34526F"/>
                </a:solidFill>
                <a:latin typeface="Helvetica Neue"/>
                <a:ea typeface="Helvetica Neue"/>
                <a:cs typeface="Helvetica Neue"/>
                <a:sym typeface="Helvetica Neue"/>
              </a:rPr>
              <a:t>modelo</a:t>
            </a:r>
            <a:r>
              <a:rPr lang="en" sz="3733" dirty="0">
                <a:solidFill>
                  <a:srgbClr val="34526F"/>
                </a:solidFill>
                <a:latin typeface="Helvetica Neue"/>
                <a:ea typeface="Helvetica Neue"/>
                <a:cs typeface="Helvetica Neue"/>
                <a:sym typeface="Helvetica Neue"/>
              </a:rPr>
              <a:t> de </a:t>
            </a:r>
            <a:r>
              <a:rPr lang="en" sz="3733" dirty="0" err="1">
                <a:solidFill>
                  <a:srgbClr val="34526F"/>
                </a:solidFill>
                <a:latin typeface="Helvetica Neue"/>
                <a:ea typeface="Helvetica Neue"/>
                <a:cs typeface="Helvetica Neue"/>
                <a:sym typeface="Helvetica Neue"/>
              </a:rPr>
              <a:t>negocio</a:t>
            </a:r>
            <a:r>
              <a:rPr lang="en" sz="3733" dirty="0">
                <a:solidFill>
                  <a:srgbClr val="34526F"/>
                </a:solidFill>
                <a:latin typeface="Helvetica Neue"/>
                <a:ea typeface="Helvetica Neue"/>
                <a:cs typeface="Helvetica Neue"/>
                <a:sym typeface="Helvetica Neue"/>
              </a:rPr>
              <a:t> </a:t>
            </a:r>
            <a:endParaRPr sz="1867" dirty="0">
              <a:latin typeface="Arial"/>
              <a:cs typeface="Arial"/>
              <a:sym typeface="Arial"/>
            </a:endParaRPr>
          </a:p>
        </p:txBody>
      </p:sp>
      <p:cxnSp>
        <p:nvCxnSpPr>
          <p:cNvPr id="655" name="Google Shape;655;p96"/>
          <p:cNvCxnSpPr/>
          <p:nvPr/>
        </p:nvCxnSpPr>
        <p:spPr>
          <a:xfrm>
            <a:off x="996441" y="1239892"/>
            <a:ext cx="10199132" cy="0"/>
          </a:xfrm>
          <a:prstGeom prst="straightConnector1">
            <a:avLst/>
          </a:prstGeom>
          <a:noFill/>
          <a:ln w="9525" cap="flat" cmpd="sng">
            <a:solidFill>
              <a:srgbClr val="34526F"/>
            </a:solidFill>
            <a:prstDash val="solid"/>
            <a:round/>
            <a:headEnd type="none" w="sm" len="sm"/>
            <a:tailEnd type="none" w="sm" len="sm"/>
          </a:ln>
        </p:spPr>
      </p:cxnSp>
      <p:sp>
        <p:nvSpPr>
          <p:cNvPr id="656" name="Google Shape;656;p96"/>
          <p:cNvSpPr txBox="1"/>
          <p:nvPr/>
        </p:nvSpPr>
        <p:spPr>
          <a:xfrm>
            <a:off x="2502696" y="1387709"/>
            <a:ext cx="7186613" cy="876963"/>
          </a:xfrm>
          <a:prstGeom prst="rect">
            <a:avLst/>
          </a:prstGeom>
          <a:noFill/>
          <a:ln>
            <a:noFill/>
          </a:ln>
        </p:spPr>
        <p:txBody>
          <a:bodyPr spcFirstLastPara="1" wrap="square" lIns="121900" tIns="60933" rIns="121900" bIns="60933" anchor="t" anchorCtr="0">
            <a:noAutofit/>
          </a:bodyPr>
          <a:lstStyle/>
          <a:p>
            <a:pPr algn="ctr" defTabSz="1219170" hangingPunct="1">
              <a:lnSpc>
                <a:spcPct val="90000"/>
              </a:lnSpc>
              <a:buClr>
                <a:srgbClr val="003399"/>
              </a:buClr>
              <a:buSzPts val="2000"/>
            </a:pPr>
            <a:r>
              <a:rPr lang="en" sz="2667" b="1" dirty="0">
                <a:latin typeface="Helvetica Neue"/>
                <a:ea typeface="Helvetica Neue"/>
                <a:cs typeface="Helvetica Neue"/>
                <a:sym typeface="Helvetica Neue"/>
              </a:rPr>
              <a:t>Que </a:t>
            </a:r>
            <a:r>
              <a:rPr lang="en" sz="2667" b="1" dirty="0" err="1">
                <a:latin typeface="Helvetica Neue"/>
                <a:ea typeface="Helvetica Neue"/>
                <a:cs typeface="Helvetica Neue"/>
                <a:sym typeface="Helvetica Neue"/>
              </a:rPr>
              <a:t>pasa</a:t>
            </a:r>
            <a:r>
              <a:rPr lang="en" sz="2667" b="1" dirty="0">
                <a:latin typeface="Helvetica Neue"/>
                <a:ea typeface="Helvetica Neue"/>
                <a:cs typeface="Helvetica Neue"/>
                <a:sym typeface="Helvetica Neue"/>
              </a:rPr>
              <a:t> </a:t>
            </a:r>
            <a:r>
              <a:rPr lang="en" sz="2667" b="1" dirty="0" err="1">
                <a:latin typeface="Helvetica Neue"/>
                <a:ea typeface="Helvetica Neue"/>
                <a:cs typeface="Helvetica Neue"/>
                <a:sym typeface="Helvetica Neue"/>
              </a:rPr>
              <a:t>si</a:t>
            </a:r>
            <a:r>
              <a:rPr lang="en" sz="2667" b="1" dirty="0">
                <a:latin typeface="Helvetica Neue"/>
                <a:ea typeface="Helvetica Neue"/>
                <a:cs typeface="Helvetica Neue"/>
                <a:sym typeface="Helvetica Neue"/>
              </a:rPr>
              <a:t> </a:t>
            </a:r>
            <a:r>
              <a:rPr lang="en" sz="2667" b="1" dirty="0" err="1">
                <a:latin typeface="Helvetica Neue"/>
                <a:ea typeface="Helvetica Neue"/>
                <a:cs typeface="Helvetica Neue"/>
                <a:sym typeface="Helvetica Neue"/>
              </a:rPr>
              <a:t>encuentras</a:t>
            </a:r>
            <a:r>
              <a:rPr lang="en" sz="2667" b="1" dirty="0">
                <a:latin typeface="Helvetica Neue"/>
                <a:ea typeface="Helvetica Neue"/>
                <a:cs typeface="Helvetica Neue"/>
                <a:sym typeface="Helvetica Neue"/>
              </a:rPr>
              <a:t> un </a:t>
            </a:r>
            <a:r>
              <a:rPr lang="en" sz="2667" b="1" dirty="0" err="1">
                <a:latin typeface="Helvetica Neue"/>
                <a:ea typeface="Helvetica Neue"/>
                <a:cs typeface="Helvetica Neue"/>
                <a:sym typeface="Helvetica Neue"/>
              </a:rPr>
              <a:t>negocio</a:t>
            </a:r>
            <a:r>
              <a:rPr lang="en" sz="2667" b="1" dirty="0">
                <a:latin typeface="Helvetica Neue"/>
                <a:ea typeface="Helvetica Neue"/>
                <a:cs typeface="Helvetica Neue"/>
                <a:sym typeface="Helvetica Neue"/>
              </a:rPr>
              <a:t> </a:t>
            </a:r>
            <a:r>
              <a:rPr lang="en" sz="2667" b="1" dirty="0" err="1">
                <a:latin typeface="Helvetica Neue"/>
                <a:ea typeface="Helvetica Neue"/>
                <a:cs typeface="Helvetica Neue"/>
                <a:sym typeface="Helvetica Neue"/>
              </a:rPr>
              <a:t>profesional</a:t>
            </a:r>
            <a:r>
              <a:rPr lang="en" sz="2667" b="1" dirty="0">
                <a:latin typeface="Helvetica Neue"/>
                <a:ea typeface="Helvetica Neue"/>
                <a:cs typeface="Helvetica Neue"/>
                <a:sym typeface="Helvetica Neue"/>
              </a:rPr>
              <a:t> legal </a:t>
            </a:r>
            <a:r>
              <a:rPr lang="en" sz="2667" b="1" dirty="0" err="1">
                <a:latin typeface="Helvetica Neue"/>
                <a:ea typeface="Helvetica Neue"/>
                <a:cs typeface="Helvetica Neue"/>
                <a:sym typeface="Helvetica Neue"/>
              </a:rPr>
              <a:t>en</a:t>
            </a:r>
            <a:r>
              <a:rPr lang="en" sz="2667" b="1" dirty="0">
                <a:latin typeface="Helvetica Neue"/>
                <a:ea typeface="Helvetica Neue"/>
                <a:cs typeface="Helvetica Neue"/>
                <a:sym typeface="Helvetica Neue"/>
              </a:rPr>
              <a:t> el </a:t>
            </a:r>
            <a:r>
              <a:rPr lang="en" sz="2667" b="1" dirty="0" err="1">
                <a:latin typeface="Helvetica Neue"/>
                <a:ea typeface="Helvetica Neue"/>
                <a:cs typeface="Helvetica Neue"/>
                <a:sym typeface="Helvetica Neue"/>
              </a:rPr>
              <a:t>cual</a:t>
            </a:r>
            <a:r>
              <a:rPr lang="en" sz="2667" b="1" dirty="0">
                <a:latin typeface="Helvetica Neue"/>
                <a:ea typeface="Helvetica Neue"/>
                <a:cs typeface="Helvetica Neue"/>
                <a:sym typeface="Helvetica Neue"/>
              </a:rPr>
              <a:t>:</a:t>
            </a:r>
            <a:endParaRPr sz="2667" b="1" dirty="0">
              <a:solidFill>
                <a:srgbClr val="E4021D"/>
              </a:solidFill>
              <a:latin typeface="Helvetica Neue"/>
              <a:ea typeface="Helvetica Neue"/>
              <a:cs typeface="Helvetica Neue"/>
              <a:sym typeface="Helvetica Neue"/>
            </a:endParaRPr>
          </a:p>
        </p:txBody>
      </p:sp>
      <p:grpSp>
        <p:nvGrpSpPr>
          <p:cNvPr id="657" name="Google Shape;657;p96"/>
          <p:cNvGrpSpPr/>
          <p:nvPr/>
        </p:nvGrpSpPr>
        <p:grpSpPr>
          <a:xfrm>
            <a:off x="133820" y="4832082"/>
            <a:ext cx="11924365" cy="690911"/>
            <a:chOff x="100364" y="3305744"/>
            <a:chExt cx="8943274" cy="518183"/>
          </a:xfrm>
        </p:grpSpPr>
        <p:sp>
          <p:nvSpPr>
            <p:cNvPr id="658" name="Google Shape;658;p96"/>
            <p:cNvSpPr/>
            <p:nvPr/>
          </p:nvSpPr>
          <p:spPr>
            <a:xfrm rot="-5400000">
              <a:off x="4312913" y="-505346"/>
              <a:ext cx="518183" cy="8140364"/>
            </a:xfrm>
            <a:prstGeom prst="roundRect">
              <a:avLst>
                <a:gd name="adj" fmla="val 5850"/>
              </a:avLst>
            </a:prstGeom>
            <a:solidFill>
              <a:srgbClr val="34526F"/>
            </a:solidFill>
            <a:ln w="38100" cap="flat" cmpd="sng">
              <a:solidFill>
                <a:srgbClr val="34526F"/>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659" name="Google Shape;659;p96"/>
            <p:cNvSpPr txBox="1"/>
            <p:nvPr/>
          </p:nvSpPr>
          <p:spPr>
            <a:xfrm>
              <a:off x="100364" y="3347912"/>
              <a:ext cx="8943274" cy="459794"/>
            </a:xfrm>
            <a:prstGeom prst="rect">
              <a:avLst/>
            </a:prstGeom>
            <a:noFill/>
            <a:ln>
              <a:noFill/>
            </a:ln>
          </p:spPr>
          <p:txBody>
            <a:bodyPr spcFirstLastPara="1" wrap="square" lIns="121900" tIns="60933" rIns="121900" bIns="60933" anchor="t" anchorCtr="0">
              <a:noAutofit/>
            </a:bodyPr>
            <a:lstStyle/>
            <a:p>
              <a:pPr algn="ctr" defTabSz="1219170" hangingPunct="1">
                <a:buClr>
                  <a:srgbClr val="FFFFFF"/>
                </a:buClr>
                <a:buSzPts val="2000"/>
              </a:pPr>
              <a:r>
                <a:rPr lang="en" sz="2667" b="1" dirty="0">
                  <a:solidFill>
                    <a:srgbClr val="FFFFFF"/>
                  </a:solidFill>
                  <a:latin typeface="Helvetica Neue"/>
                  <a:ea typeface="Helvetica Neue"/>
                  <a:cs typeface="Helvetica Neue"/>
                  <a:sym typeface="Helvetica Neue"/>
                </a:rPr>
                <a:t>Sin </a:t>
              </a:r>
              <a:r>
                <a:rPr lang="en" sz="2667" b="1" dirty="0" err="1">
                  <a:solidFill>
                    <a:srgbClr val="FFFFFF"/>
                  </a:solidFill>
                  <a:latin typeface="Helvetica Neue"/>
                  <a:ea typeface="Helvetica Neue"/>
                  <a:cs typeface="Helvetica Neue"/>
                  <a:sym typeface="Helvetica Neue"/>
                </a:rPr>
                <a:t>tener</a:t>
              </a:r>
              <a:r>
                <a:rPr lang="en" sz="2667" b="1" dirty="0">
                  <a:solidFill>
                    <a:srgbClr val="FFFFFF"/>
                  </a:solidFill>
                  <a:latin typeface="Helvetica Neue"/>
                  <a:ea typeface="Helvetica Neue"/>
                  <a:cs typeface="Helvetica Neue"/>
                  <a:sym typeface="Helvetica Neue"/>
                </a:rPr>
                <a:t> que </a:t>
              </a:r>
              <a:r>
                <a:rPr lang="en" sz="2667" b="1" dirty="0" err="1">
                  <a:solidFill>
                    <a:srgbClr val="FFFFFF"/>
                  </a:solidFill>
                  <a:latin typeface="Helvetica Neue"/>
                  <a:ea typeface="Helvetica Neue"/>
                  <a:cs typeface="Helvetica Neue"/>
                  <a:sym typeface="Helvetica Neue"/>
                </a:rPr>
                <a:t>comprar</a:t>
              </a:r>
              <a:r>
                <a:rPr lang="en" sz="2667" b="1" dirty="0">
                  <a:solidFill>
                    <a:srgbClr val="FFFFFF"/>
                  </a:solidFill>
                  <a:latin typeface="Helvetica Neue"/>
                  <a:ea typeface="Helvetica Neue"/>
                  <a:cs typeface="Helvetica Neue"/>
                  <a:sym typeface="Helvetica Neue"/>
                </a:rPr>
                <a:t> </a:t>
              </a:r>
              <a:r>
                <a:rPr lang="en" sz="2667" b="1" dirty="0" err="1">
                  <a:solidFill>
                    <a:srgbClr val="FFFFFF"/>
                  </a:solidFill>
                  <a:latin typeface="Helvetica Neue"/>
                  <a:ea typeface="Helvetica Neue"/>
                  <a:cs typeface="Helvetica Neue"/>
                  <a:sym typeface="Helvetica Neue"/>
                </a:rPr>
                <a:t>productos</a:t>
              </a:r>
              <a:r>
                <a:rPr lang="en" sz="2667" b="1" dirty="0">
                  <a:solidFill>
                    <a:srgbClr val="FFFFFF"/>
                  </a:solidFill>
                  <a:latin typeface="Helvetica Neue"/>
                  <a:ea typeface="Helvetica Neue"/>
                  <a:cs typeface="Helvetica Neue"/>
                  <a:sym typeface="Helvetica Neue"/>
                </a:rPr>
                <a:t>, </a:t>
              </a:r>
              <a:r>
                <a:rPr lang="en" sz="2667" b="1" dirty="0" err="1">
                  <a:solidFill>
                    <a:srgbClr val="FFFFFF"/>
                  </a:solidFill>
                  <a:latin typeface="Helvetica Neue"/>
                  <a:ea typeface="Helvetica Neue"/>
                  <a:cs typeface="Helvetica Neue"/>
                  <a:sym typeface="Helvetica Neue"/>
                </a:rPr>
                <a:t>ensamblar</a:t>
              </a:r>
              <a:r>
                <a:rPr lang="en" sz="2667" b="1" dirty="0">
                  <a:solidFill>
                    <a:srgbClr val="FFFFFF"/>
                  </a:solidFill>
                  <a:latin typeface="Helvetica Neue"/>
                  <a:ea typeface="Helvetica Neue"/>
                  <a:cs typeface="Helvetica Neue"/>
                  <a:sym typeface="Helvetica Neue"/>
                </a:rPr>
                <a:t> o </a:t>
              </a:r>
              <a:r>
                <a:rPr lang="en" sz="2667" b="1" dirty="0" err="1">
                  <a:solidFill>
                    <a:srgbClr val="FFFFFF"/>
                  </a:solidFill>
                  <a:latin typeface="Helvetica Neue"/>
                  <a:ea typeface="Helvetica Neue"/>
                  <a:cs typeface="Helvetica Neue"/>
                  <a:sym typeface="Helvetica Neue"/>
                </a:rPr>
                <a:t>enviar</a:t>
              </a:r>
              <a:endParaRPr sz="1867" dirty="0">
                <a:latin typeface="Arial"/>
                <a:cs typeface="Arial"/>
                <a:sym typeface="Arial"/>
              </a:endParaRPr>
            </a:p>
          </p:txBody>
        </p:sp>
      </p:grpSp>
      <p:grpSp>
        <p:nvGrpSpPr>
          <p:cNvPr id="660" name="Google Shape;660;p96"/>
          <p:cNvGrpSpPr/>
          <p:nvPr/>
        </p:nvGrpSpPr>
        <p:grpSpPr>
          <a:xfrm>
            <a:off x="484177" y="3897839"/>
            <a:ext cx="11223648" cy="690911"/>
            <a:chOff x="363133" y="2532314"/>
            <a:chExt cx="8417736" cy="518183"/>
          </a:xfrm>
        </p:grpSpPr>
        <p:sp>
          <p:nvSpPr>
            <p:cNvPr id="661" name="Google Shape;661;p96"/>
            <p:cNvSpPr/>
            <p:nvPr/>
          </p:nvSpPr>
          <p:spPr>
            <a:xfrm rot="-5400000">
              <a:off x="4312914" y="-1278775"/>
              <a:ext cx="518183" cy="8140362"/>
            </a:xfrm>
            <a:prstGeom prst="roundRect">
              <a:avLst>
                <a:gd name="adj" fmla="val 5850"/>
              </a:avLst>
            </a:prstGeom>
            <a:solidFill>
              <a:srgbClr val="91B49C"/>
            </a:solidFill>
            <a:ln w="38100" cap="flat" cmpd="sng">
              <a:solidFill>
                <a:srgbClr val="91B49C"/>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662" name="Google Shape;662;p96"/>
            <p:cNvSpPr txBox="1"/>
            <p:nvPr/>
          </p:nvSpPr>
          <p:spPr>
            <a:xfrm>
              <a:off x="363133" y="2581877"/>
              <a:ext cx="8417736" cy="418670"/>
            </a:xfrm>
            <a:prstGeom prst="rect">
              <a:avLst/>
            </a:prstGeom>
            <a:noFill/>
            <a:ln>
              <a:noFill/>
            </a:ln>
          </p:spPr>
          <p:txBody>
            <a:bodyPr spcFirstLastPara="1" wrap="square" lIns="121900" tIns="60933" rIns="121900" bIns="60933" anchor="t" anchorCtr="0">
              <a:noAutofit/>
            </a:bodyPr>
            <a:lstStyle/>
            <a:p>
              <a:pPr algn="ctr" defTabSz="1219170" hangingPunct="1">
                <a:buClr>
                  <a:srgbClr val="FFFFFF"/>
                </a:buClr>
                <a:buSzPts val="2000"/>
              </a:pPr>
              <a:r>
                <a:rPr lang="en" sz="2667" b="1" dirty="0" err="1">
                  <a:solidFill>
                    <a:srgbClr val="FFFFFF"/>
                  </a:solidFill>
                  <a:latin typeface="Helvetica Neue"/>
                  <a:ea typeface="Helvetica Neue"/>
                  <a:cs typeface="Helvetica Neue"/>
                  <a:sym typeface="Helvetica Neue"/>
                </a:rPr>
                <a:t>Puedes</a:t>
              </a:r>
              <a:r>
                <a:rPr lang="en" sz="2667" b="1" dirty="0">
                  <a:solidFill>
                    <a:srgbClr val="FFFFFF"/>
                  </a:solidFill>
                  <a:latin typeface="Helvetica Neue"/>
                  <a:ea typeface="Helvetica Neue"/>
                  <a:cs typeface="Helvetica Neue"/>
                  <a:sym typeface="Helvetica Neue"/>
                </a:rPr>
                <a:t> </a:t>
              </a:r>
              <a:r>
                <a:rPr lang="en" sz="2667" b="1" dirty="0" err="1">
                  <a:solidFill>
                    <a:srgbClr val="FFFFFF"/>
                  </a:solidFill>
                  <a:latin typeface="Helvetica Neue"/>
                  <a:ea typeface="Helvetica Neue"/>
                  <a:cs typeface="Helvetica Neue"/>
                  <a:sym typeface="Helvetica Neue"/>
                </a:rPr>
                <a:t>trabajar</a:t>
              </a:r>
              <a:r>
                <a:rPr lang="en" sz="2667" b="1" dirty="0">
                  <a:solidFill>
                    <a:srgbClr val="FFFFFF"/>
                  </a:solidFill>
                  <a:latin typeface="Helvetica Neue"/>
                  <a:ea typeface="Helvetica Neue"/>
                  <a:cs typeface="Helvetica Neue"/>
                  <a:sym typeface="Helvetica Neue"/>
                </a:rPr>
                <a:t> </a:t>
              </a:r>
              <a:r>
                <a:rPr lang="en" sz="2667" b="1" dirty="0" err="1">
                  <a:solidFill>
                    <a:srgbClr val="FFFFFF"/>
                  </a:solidFill>
                  <a:latin typeface="Helvetica Neue"/>
                  <a:ea typeface="Helvetica Neue"/>
                  <a:cs typeface="Helvetica Neue"/>
                  <a:sym typeface="Helvetica Neue"/>
                </a:rPr>
                <a:t>desde</a:t>
              </a:r>
              <a:r>
                <a:rPr lang="en" sz="2667" b="1" dirty="0">
                  <a:solidFill>
                    <a:srgbClr val="FFFFFF"/>
                  </a:solidFill>
                  <a:latin typeface="Helvetica Neue"/>
                  <a:ea typeface="Helvetica Neue"/>
                  <a:cs typeface="Helvetica Neue"/>
                  <a:sym typeface="Helvetica Neue"/>
                </a:rPr>
                <a:t> casa –</a:t>
              </a:r>
              <a:r>
                <a:rPr lang="en" sz="2667" b="1" dirty="0" err="1">
                  <a:solidFill>
                    <a:srgbClr val="FFFFFF"/>
                  </a:solidFill>
                  <a:latin typeface="Helvetica Neue"/>
                  <a:ea typeface="Helvetica Neue"/>
                  <a:cs typeface="Helvetica Neue"/>
                  <a:sym typeface="Helvetica Neue"/>
                </a:rPr>
                <a:t>Totalmente</a:t>
              </a:r>
              <a:r>
                <a:rPr lang="en" sz="2667" b="1" dirty="0">
                  <a:solidFill>
                    <a:srgbClr val="FFFFFF"/>
                  </a:solidFill>
                  <a:latin typeface="Helvetica Neue"/>
                  <a:ea typeface="Helvetica Neue"/>
                  <a:cs typeface="Helvetica Neue"/>
                  <a:sym typeface="Helvetica Neue"/>
                </a:rPr>
                <a:t> </a:t>
              </a:r>
              <a:r>
                <a:rPr lang="en" sz="2667" b="1" dirty="0" err="1">
                  <a:solidFill>
                    <a:srgbClr val="FFFFFF"/>
                  </a:solidFill>
                  <a:latin typeface="Helvetica Neue"/>
                  <a:ea typeface="Helvetica Neue"/>
                  <a:cs typeface="Helvetica Neue"/>
                  <a:sym typeface="Helvetica Neue"/>
                </a:rPr>
                <a:t>en</a:t>
              </a:r>
              <a:r>
                <a:rPr lang="en" sz="2667" b="1" dirty="0">
                  <a:solidFill>
                    <a:srgbClr val="FFFFFF"/>
                  </a:solidFill>
                  <a:latin typeface="Helvetica Neue"/>
                  <a:ea typeface="Helvetica Neue"/>
                  <a:cs typeface="Helvetica Neue"/>
                  <a:sym typeface="Helvetica Neue"/>
                </a:rPr>
                <a:t> </a:t>
              </a:r>
              <a:r>
                <a:rPr lang="en" sz="2667" b="1" dirty="0" err="1">
                  <a:solidFill>
                    <a:srgbClr val="FFFFFF"/>
                  </a:solidFill>
                  <a:latin typeface="Helvetica Neue"/>
                  <a:ea typeface="Helvetica Neue"/>
                  <a:cs typeface="Helvetica Neue"/>
                  <a:sym typeface="Helvetica Neue"/>
                </a:rPr>
                <a:t>línea</a:t>
              </a:r>
              <a:r>
                <a:rPr lang="en" sz="2667" b="1" dirty="0">
                  <a:solidFill>
                    <a:srgbClr val="FFFFFF"/>
                  </a:solidFill>
                  <a:latin typeface="Helvetica Neue"/>
                  <a:ea typeface="Helvetica Neue"/>
                  <a:cs typeface="Helvetica Neue"/>
                  <a:sym typeface="Helvetica Neue"/>
                </a:rPr>
                <a:t> – Sin </a:t>
              </a:r>
              <a:r>
                <a:rPr lang="en" sz="2667" b="1" dirty="0" err="1">
                  <a:solidFill>
                    <a:srgbClr val="FFFFFF"/>
                  </a:solidFill>
                  <a:latin typeface="Helvetica Neue"/>
                  <a:ea typeface="Helvetica Neue"/>
                  <a:cs typeface="Helvetica Neue"/>
                  <a:sym typeface="Helvetica Neue"/>
                </a:rPr>
                <a:t>empleados</a:t>
              </a:r>
              <a:endParaRPr sz="1867" dirty="0">
                <a:latin typeface="Arial"/>
                <a:cs typeface="Arial"/>
                <a:sym typeface="Arial"/>
              </a:endParaRPr>
            </a:p>
          </p:txBody>
        </p:sp>
      </p:grpSp>
      <p:grpSp>
        <p:nvGrpSpPr>
          <p:cNvPr id="663" name="Google Shape;663;p96"/>
          <p:cNvGrpSpPr/>
          <p:nvPr/>
        </p:nvGrpSpPr>
        <p:grpSpPr>
          <a:xfrm>
            <a:off x="484177" y="2963597"/>
            <a:ext cx="11223648" cy="690911"/>
            <a:chOff x="363133" y="1766097"/>
            <a:chExt cx="8417736" cy="518183"/>
          </a:xfrm>
        </p:grpSpPr>
        <p:sp>
          <p:nvSpPr>
            <p:cNvPr id="664" name="Google Shape;664;p96"/>
            <p:cNvSpPr/>
            <p:nvPr/>
          </p:nvSpPr>
          <p:spPr>
            <a:xfrm rot="16200000">
              <a:off x="4312913" y="-2044993"/>
              <a:ext cx="518183" cy="8140364"/>
            </a:xfrm>
            <a:prstGeom prst="roundRect">
              <a:avLst>
                <a:gd name="adj" fmla="val 5850"/>
              </a:avLst>
            </a:prstGeom>
            <a:solidFill>
              <a:srgbClr val="5B9BA9"/>
            </a:solidFill>
            <a:ln w="38100" cap="flat" cmpd="sng">
              <a:solidFill>
                <a:srgbClr val="5B9BA9"/>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665" name="Google Shape;665;p96"/>
            <p:cNvSpPr txBox="1"/>
            <p:nvPr/>
          </p:nvSpPr>
          <p:spPr>
            <a:xfrm>
              <a:off x="363133" y="1819163"/>
              <a:ext cx="8417736" cy="376010"/>
            </a:xfrm>
            <a:prstGeom prst="rect">
              <a:avLst/>
            </a:prstGeom>
            <a:noFill/>
            <a:ln>
              <a:noFill/>
            </a:ln>
          </p:spPr>
          <p:txBody>
            <a:bodyPr spcFirstLastPara="1" wrap="square" lIns="121900" tIns="60933" rIns="121900" bIns="60933" anchor="t" anchorCtr="0">
              <a:noAutofit/>
            </a:bodyPr>
            <a:lstStyle/>
            <a:p>
              <a:pPr algn="ctr" defTabSz="1219170" hangingPunct="1">
                <a:buClr>
                  <a:srgbClr val="FFFFFF"/>
                </a:buClr>
                <a:buSzPts val="2000"/>
              </a:pPr>
              <a:r>
                <a:rPr lang="en" sz="2667" b="1" dirty="0">
                  <a:solidFill>
                    <a:srgbClr val="FFFFFF"/>
                  </a:solidFill>
                  <a:latin typeface="Helvetica Neue"/>
                  <a:ea typeface="Helvetica Neue"/>
                  <a:cs typeface="Helvetica Neue"/>
                  <a:sym typeface="Helvetica Neue"/>
                </a:rPr>
                <a:t>80% de los </a:t>
              </a:r>
              <a:r>
                <a:rPr lang="en" sz="2667" b="1" dirty="0" err="1">
                  <a:solidFill>
                    <a:srgbClr val="FFFFFF"/>
                  </a:solidFill>
                  <a:latin typeface="Helvetica Neue"/>
                  <a:ea typeface="Helvetica Neue"/>
                  <a:cs typeface="Helvetica Neue"/>
                  <a:sym typeface="Helvetica Neue"/>
                </a:rPr>
                <a:t>Norteamericanos</a:t>
              </a:r>
              <a:r>
                <a:rPr lang="en" sz="2667" b="1" dirty="0">
                  <a:solidFill>
                    <a:srgbClr val="FFFFFF"/>
                  </a:solidFill>
                  <a:latin typeface="Helvetica Neue"/>
                  <a:ea typeface="Helvetica Neue"/>
                  <a:cs typeface="Helvetica Neue"/>
                  <a:sym typeface="Helvetica Neue"/>
                </a:rPr>
                <a:t> son </a:t>
              </a:r>
              <a:r>
                <a:rPr lang="en" sz="2667" b="1" dirty="0" err="1">
                  <a:solidFill>
                    <a:srgbClr val="FFFFFF"/>
                  </a:solidFill>
                  <a:latin typeface="Helvetica Neue"/>
                  <a:ea typeface="Helvetica Neue"/>
                  <a:cs typeface="Helvetica Neue"/>
                  <a:sym typeface="Helvetica Neue"/>
                </a:rPr>
                <a:t>tu</a:t>
              </a:r>
              <a:r>
                <a:rPr lang="en" sz="2667" b="1" dirty="0">
                  <a:solidFill>
                    <a:srgbClr val="FFFFFF"/>
                  </a:solidFill>
                  <a:latin typeface="Helvetica Neue"/>
                  <a:ea typeface="Helvetica Neue"/>
                  <a:cs typeface="Helvetica Neue"/>
                  <a:sym typeface="Helvetica Neue"/>
                </a:rPr>
                <a:t> mercado</a:t>
              </a:r>
              <a:endParaRPr sz="1867" dirty="0">
                <a:latin typeface="Arial"/>
                <a:cs typeface="Arial"/>
                <a:sym typeface="Arial"/>
              </a:endParaRPr>
            </a:p>
          </p:txBody>
        </p:sp>
      </p:grpSp>
      <p:grpSp>
        <p:nvGrpSpPr>
          <p:cNvPr id="666" name="Google Shape;666;p96"/>
          <p:cNvGrpSpPr/>
          <p:nvPr/>
        </p:nvGrpSpPr>
        <p:grpSpPr>
          <a:xfrm>
            <a:off x="133820" y="5766325"/>
            <a:ext cx="11924365" cy="690911"/>
            <a:chOff x="100364" y="3305744"/>
            <a:chExt cx="8943274" cy="518183"/>
          </a:xfrm>
        </p:grpSpPr>
        <p:sp>
          <p:nvSpPr>
            <p:cNvPr id="667" name="Google Shape;667;p96"/>
            <p:cNvSpPr/>
            <p:nvPr/>
          </p:nvSpPr>
          <p:spPr>
            <a:xfrm rot="-5400000">
              <a:off x="4312913" y="-505346"/>
              <a:ext cx="518183" cy="8140364"/>
            </a:xfrm>
            <a:prstGeom prst="roundRect">
              <a:avLst>
                <a:gd name="adj" fmla="val 5850"/>
              </a:avLst>
            </a:prstGeom>
            <a:solidFill>
              <a:srgbClr val="7F7F7F"/>
            </a:solidFill>
            <a:ln w="38100" cap="flat" cmpd="sng">
              <a:solidFill>
                <a:srgbClr val="7F7F7F"/>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668" name="Google Shape;668;p96"/>
            <p:cNvSpPr txBox="1"/>
            <p:nvPr/>
          </p:nvSpPr>
          <p:spPr>
            <a:xfrm>
              <a:off x="100364" y="3347912"/>
              <a:ext cx="8943274" cy="459794"/>
            </a:xfrm>
            <a:prstGeom prst="rect">
              <a:avLst/>
            </a:prstGeom>
            <a:noFill/>
            <a:ln>
              <a:noFill/>
            </a:ln>
          </p:spPr>
          <p:txBody>
            <a:bodyPr spcFirstLastPara="1" wrap="square" lIns="121900" tIns="60933" rIns="121900" bIns="60933" anchor="t" anchorCtr="0">
              <a:noAutofit/>
            </a:bodyPr>
            <a:lstStyle/>
            <a:p>
              <a:pPr algn="ctr" defTabSz="1219170" hangingPunct="1">
                <a:buClr>
                  <a:srgbClr val="FFFFFF"/>
                </a:buClr>
                <a:buSzPts val="2000"/>
              </a:pPr>
              <a:r>
                <a:rPr lang="en" sz="2667" b="1" dirty="0" err="1">
                  <a:solidFill>
                    <a:srgbClr val="FFFFFF"/>
                  </a:solidFill>
                  <a:latin typeface="Helvetica Neue"/>
                  <a:ea typeface="Helvetica Neue"/>
                  <a:cs typeface="Helvetica Neue"/>
                  <a:sym typeface="Helvetica Neue"/>
                </a:rPr>
                <a:t>Trabajar</a:t>
              </a:r>
              <a:r>
                <a:rPr lang="en" sz="2667" b="1" dirty="0">
                  <a:solidFill>
                    <a:srgbClr val="FFFFFF"/>
                  </a:solidFill>
                  <a:latin typeface="Helvetica Neue"/>
                  <a:ea typeface="Helvetica Neue"/>
                  <a:cs typeface="Helvetica Neue"/>
                  <a:sym typeface="Helvetica Neue"/>
                </a:rPr>
                <a:t> </a:t>
              </a:r>
              <a:r>
                <a:rPr lang="en" sz="2667" b="1" dirty="0" err="1">
                  <a:solidFill>
                    <a:srgbClr val="FFFFFF"/>
                  </a:solidFill>
                  <a:latin typeface="Helvetica Neue"/>
                  <a:ea typeface="Helvetica Neue"/>
                  <a:cs typeface="Helvetica Neue"/>
                  <a:sym typeface="Helvetica Neue"/>
                </a:rPr>
                <a:t>cuando</a:t>
              </a:r>
              <a:r>
                <a:rPr lang="en" sz="2667" b="1" dirty="0">
                  <a:solidFill>
                    <a:srgbClr val="FFFFFF"/>
                  </a:solidFill>
                  <a:latin typeface="Helvetica Neue"/>
                  <a:ea typeface="Helvetica Neue"/>
                  <a:cs typeface="Helvetica Neue"/>
                  <a:sym typeface="Helvetica Neue"/>
                </a:rPr>
                <a:t> </a:t>
              </a:r>
              <a:r>
                <a:rPr lang="en" sz="2667" b="1" dirty="0" err="1">
                  <a:solidFill>
                    <a:srgbClr val="FFFFFF"/>
                  </a:solidFill>
                  <a:latin typeface="Helvetica Neue"/>
                  <a:ea typeface="Helvetica Neue"/>
                  <a:cs typeface="Helvetica Neue"/>
                  <a:sym typeface="Helvetica Neue"/>
                </a:rPr>
                <a:t>desees</a:t>
              </a:r>
              <a:r>
                <a:rPr lang="en" sz="2667" b="1" dirty="0">
                  <a:solidFill>
                    <a:srgbClr val="FFFFFF"/>
                  </a:solidFill>
                  <a:latin typeface="Helvetica Neue"/>
                  <a:ea typeface="Helvetica Neue"/>
                  <a:cs typeface="Helvetica Neue"/>
                  <a:sym typeface="Helvetica Neue"/>
                </a:rPr>
                <a:t> y tan </a:t>
              </a:r>
              <a:r>
                <a:rPr lang="en" sz="2667" b="1" dirty="0" err="1">
                  <a:solidFill>
                    <a:srgbClr val="FFFFFF"/>
                  </a:solidFill>
                  <a:latin typeface="Helvetica Neue"/>
                  <a:ea typeface="Helvetica Neue"/>
                  <a:cs typeface="Helvetica Neue"/>
                  <a:sym typeface="Helvetica Neue"/>
                </a:rPr>
                <a:t>seguido</a:t>
              </a:r>
              <a:r>
                <a:rPr lang="en" sz="2667" b="1" dirty="0">
                  <a:solidFill>
                    <a:srgbClr val="FFFFFF"/>
                  </a:solidFill>
                  <a:latin typeface="Helvetica Neue"/>
                  <a:ea typeface="Helvetica Neue"/>
                  <a:cs typeface="Helvetica Neue"/>
                  <a:sym typeface="Helvetica Neue"/>
                </a:rPr>
                <a:t> </a:t>
              </a:r>
              <a:r>
                <a:rPr lang="en" sz="2667" b="1" dirty="0" err="1">
                  <a:solidFill>
                    <a:srgbClr val="FFFFFF"/>
                  </a:solidFill>
                  <a:latin typeface="Helvetica Neue"/>
                  <a:ea typeface="Helvetica Neue"/>
                  <a:cs typeface="Helvetica Neue"/>
                  <a:sym typeface="Helvetica Neue"/>
                </a:rPr>
                <a:t>como</a:t>
              </a:r>
              <a:r>
                <a:rPr lang="en" sz="2667" b="1" dirty="0">
                  <a:solidFill>
                    <a:srgbClr val="FFFFFF"/>
                  </a:solidFill>
                  <a:latin typeface="Helvetica Neue"/>
                  <a:ea typeface="Helvetica Neue"/>
                  <a:cs typeface="Helvetica Neue"/>
                  <a:sym typeface="Helvetica Neue"/>
                </a:rPr>
                <a:t> </a:t>
              </a:r>
              <a:r>
                <a:rPr lang="en" sz="2667" b="1" dirty="0" err="1">
                  <a:solidFill>
                    <a:srgbClr val="FFFFFF"/>
                  </a:solidFill>
                  <a:latin typeface="Helvetica Neue"/>
                  <a:ea typeface="Helvetica Neue"/>
                  <a:cs typeface="Helvetica Neue"/>
                  <a:sym typeface="Helvetica Neue"/>
                </a:rPr>
                <a:t>quieras</a:t>
              </a:r>
              <a:endParaRPr sz="1867" dirty="0">
                <a:latin typeface="Arial"/>
                <a:cs typeface="Arial"/>
                <a:sym typeface="Arial"/>
              </a:endParaRPr>
            </a:p>
          </p:txBody>
        </p:sp>
      </p:grpSp>
      <p:sp>
        <p:nvSpPr>
          <p:cNvPr id="670" name="Google Shape;670;p96"/>
          <p:cNvSpPr txBox="1"/>
          <p:nvPr/>
        </p:nvSpPr>
        <p:spPr>
          <a:xfrm>
            <a:off x="0" y="2264680"/>
            <a:ext cx="12192000" cy="440393"/>
          </a:xfrm>
          <a:prstGeom prst="rect">
            <a:avLst/>
          </a:prstGeom>
          <a:noFill/>
          <a:ln>
            <a:noFill/>
          </a:ln>
        </p:spPr>
        <p:txBody>
          <a:bodyPr spcFirstLastPara="1" wrap="square" lIns="121900" tIns="60933" rIns="121900" bIns="60933" anchor="t" anchorCtr="0">
            <a:noAutofit/>
          </a:bodyPr>
          <a:lstStyle/>
          <a:p>
            <a:pPr algn="ctr" defTabSz="1219170" hangingPunct="1">
              <a:lnSpc>
                <a:spcPct val="90000"/>
              </a:lnSpc>
              <a:buClr>
                <a:srgbClr val="003399"/>
              </a:buClr>
              <a:buSzPts val="2000"/>
            </a:pPr>
            <a:endParaRPr sz="2667" b="1">
              <a:solidFill>
                <a:srgbClr val="E4021D"/>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3893199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54"/>
                                        </p:tgtEl>
                                        <p:attrNameLst>
                                          <p:attrName>style.visibility</p:attrName>
                                        </p:attrNameLst>
                                      </p:cBhvr>
                                      <p:to>
                                        <p:strVal val="visible"/>
                                      </p:to>
                                    </p:set>
                                    <p:animEffect transition="in" filter="fade">
                                      <p:cBhvr>
                                        <p:cTn id="7" dur="400"/>
                                        <p:tgtEl>
                                          <p:spTgt spid="654"/>
                                        </p:tgtEl>
                                      </p:cBhvr>
                                    </p:animEffect>
                                  </p:childTnLst>
                                </p:cTn>
                              </p:par>
                              <p:par>
                                <p:cTn id="8" presetID="10" presetClass="entr" presetSubtype="0" fill="hold" nodeType="withEffect">
                                  <p:stCondLst>
                                    <p:cond delay="0"/>
                                  </p:stCondLst>
                                  <p:childTnLst>
                                    <p:set>
                                      <p:cBhvr>
                                        <p:cTn id="9" dur="1" fill="hold">
                                          <p:stCondLst>
                                            <p:cond delay="0"/>
                                          </p:stCondLst>
                                        </p:cTn>
                                        <p:tgtEl>
                                          <p:spTgt spid="655"/>
                                        </p:tgtEl>
                                        <p:attrNameLst>
                                          <p:attrName>style.visibility</p:attrName>
                                        </p:attrNameLst>
                                      </p:cBhvr>
                                      <p:to>
                                        <p:strVal val="visible"/>
                                      </p:to>
                                    </p:set>
                                    <p:animEffect transition="in" filter="fade">
                                      <p:cBhvr>
                                        <p:cTn id="10" dur="700"/>
                                        <p:tgtEl>
                                          <p:spTgt spid="655"/>
                                        </p:tgtEl>
                                      </p:cBhvr>
                                    </p:animEffect>
                                  </p:childTnLst>
                                </p:cTn>
                              </p:par>
                            </p:childTnLst>
                          </p:cTn>
                        </p:par>
                        <p:par>
                          <p:cTn id="11" fill="hold">
                            <p:stCondLst>
                              <p:cond delay="700"/>
                            </p:stCondLst>
                            <p:childTnLst>
                              <p:par>
                                <p:cTn id="12" presetID="10" presetClass="entr" presetSubtype="0" fill="hold" nodeType="afterEffect">
                                  <p:stCondLst>
                                    <p:cond delay="0"/>
                                  </p:stCondLst>
                                  <p:childTnLst>
                                    <p:set>
                                      <p:cBhvr>
                                        <p:cTn id="13" dur="1" fill="hold">
                                          <p:stCondLst>
                                            <p:cond delay="0"/>
                                          </p:stCondLst>
                                        </p:cTn>
                                        <p:tgtEl>
                                          <p:spTgt spid="656"/>
                                        </p:tgtEl>
                                        <p:attrNameLst>
                                          <p:attrName>style.visibility</p:attrName>
                                        </p:attrNameLst>
                                      </p:cBhvr>
                                      <p:to>
                                        <p:strVal val="visible"/>
                                      </p:to>
                                    </p:set>
                                    <p:animEffect transition="in" filter="fade">
                                      <p:cBhvr>
                                        <p:cTn id="14" dur="300"/>
                                        <p:tgtEl>
                                          <p:spTgt spid="65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70"/>
                                        </p:tgtEl>
                                        <p:attrNameLst>
                                          <p:attrName>style.visibility</p:attrName>
                                        </p:attrNameLst>
                                      </p:cBhvr>
                                      <p:to>
                                        <p:strVal val="visible"/>
                                      </p:to>
                                    </p:set>
                                    <p:animEffect transition="in" filter="fade">
                                      <p:cBhvr>
                                        <p:cTn id="19" dur="300"/>
                                        <p:tgtEl>
                                          <p:spTgt spid="67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63"/>
                                        </p:tgtEl>
                                        <p:attrNameLst>
                                          <p:attrName>style.visibility</p:attrName>
                                        </p:attrNameLst>
                                      </p:cBhvr>
                                      <p:to>
                                        <p:strVal val="visible"/>
                                      </p:to>
                                    </p:set>
                                    <p:animEffect transition="in" filter="fade">
                                      <p:cBhvr>
                                        <p:cTn id="24" dur="300"/>
                                        <p:tgtEl>
                                          <p:spTgt spid="66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60"/>
                                        </p:tgtEl>
                                        <p:attrNameLst>
                                          <p:attrName>style.visibility</p:attrName>
                                        </p:attrNameLst>
                                      </p:cBhvr>
                                      <p:to>
                                        <p:strVal val="visible"/>
                                      </p:to>
                                    </p:set>
                                    <p:animEffect transition="in" filter="fade">
                                      <p:cBhvr>
                                        <p:cTn id="29" dur="300"/>
                                        <p:tgtEl>
                                          <p:spTgt spid="66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57"/>
                                        </p:tgtEl>
                                        <p:attrNameLst>
                                          <p:attrName>style.visibility</p:attrName>
                                        </p:attrNameLst>
                                      </p:cBhvr>
                                      <p:to>
                                        <p:strVal val="visible"/>
                                      </p:to>
                                    </p:set>
                                    <p:animEffect transition="in" filter="fade">
                                      <p:cBhvr>
                                        <p:cTn id="34" dur="300"/>
                                        <p:tgtEl>
                                          <p:spTgt spid="65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66"/>
                                        </p:tgtEl>
                                        <p:attrNameLst>
                                          <p:attrName>style.visibility</p:attrName>
                                        </p:attrNameLst>
                                      </p:cBhvr>
                                      <p:to>
                                        <p:strVal val="visible"/>
                                      </p:to>
                                    </p:set>
                                    <p:animEffect transition="in" filter="fade">
                                      <p:cBhvr>
                                        <p:cTn id="39" dur="300"/>
                                        <p:tgtEl>
                                          <p:spTgt spid="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96"/>
          <p:cNvSpPr txBox="1">
            <a:spLocks noGrp="1"/>
          </p:cNvSpPr>
          <p:nvPr>
            <p:ph type="sldNum" sz="quarter" idx="12"/>
          </p:nvPr>
        </p:nvSpPr>
        <p:spPr>
          <a:xfrm>
            <a:off x="0" y="6487728"/>
            <a:ext cx="2844800" cy="365125"/>
          </a:xfrm>
          <a:prstGeom prst="rect">
            <a:avLst/>
          </a:prstGeom>
          <a:noFill/>
          <a:ln>
            <a:noFill/>
          </a:ln>
        </p:spPr>
        <p:txBody>
          <a:bodyPr spcFirstLastPara="1" wrap="square" lIns="121900" tIns="60933" rIns="121900" bIns="60933" anchor="ctr" anchorCtr="0">
            <a:noAutofit/>
          </a:bodyPr>
          <a:lstStyle/>
          <a:p>
            <a:pPr marL="0" marR="0" lvl="0" indent="0" algn="l" defTabSz="1219170" rtl="0" eaLnBrk="1" fontAlgn="auto" latinLnBrk="0" hangingPunct="1">
              <a:lnSpc>
                <a:spcPct val="100000"/>
              </a:lnSpc>
              <a:spcBef>
                <a:spcPts val="0"/>
              </a:spcBef>
              <a:spcAft>
                <a:spcPts val="0"/>
              </a:spcAft>
              <a:buClr>
                <a:srgbClr val="A5A5A5"/>
              </a:buClr>
              <a:buSzPts val="1000"/>
              <a:buFontTx/>
              <a:buNone/>
              <a:tabLst/>
              <a:defRPr/>
            </a:pPr>
            <a:fld id="{00000000-1234-1234-1234-123412341234}" type="slidenum">
              <a:rPr kumimoji="0" lang="en" sz="1333" b="0" i="0" u="none" strike="noStrike" kern="0" cap="none" spc="0" normalizeH="0" baseline="0" noProof="0">
                <a:ln>
                  <a:noFill/>
                </a:ln>
                <a:solidFill>
                  <a:srgbClr val="A5A5A5"/>
                </a:solidFill>
                <a:effectLst/>
                <a:uLnTx/>
                <a:uFillTx/>
                <a:latin typeface="Arial Narrow"/>
                <a:cs typeface="Arial Narrow"/>
                <a:sym typeface="Arial Narrow"/>
              </a:rPr>
              <a:pPr marL="0" marR="0" lvl="0" indent="0" algn="l" defTabSz="1219170" rtl="0" eaLnBrk="1" fontAlgn="auto" latinLnBrk="0" hangingPunct="1">
                <a:lnSpc>
                  <a:spcPct val="100000"/>
                </a:lnSpc>
                <a:spcBef>
                  <a:spcPts val="0"/>
                </a:spcBef>
                <a:spcAft>
                  <a:spcPts val="0"/>
                </a:spcAft>
                <a:buClr>
                  <a:srgbClr val="A5A5A5"/>
                </a:buClr>
                <a:buSzPts val="1000"/>
                <a:buFontTx/>
                <a:buNone/>
                <a:tabLst/>
                <a:defRPr/>
              </a:pPr>
              <a:t>8</a:t>
            </a:fld>
            <a:endParaRPr kumimoji="0" sz="1333" b="0" i="0" u="none" strike="noStrike" kern="0" cap="none" spc="0" normalizeH="0" baseline="0" noProof="0">
              <a:ln>
                <a:noFill/>
              </a:ln>
              <a:solidFill>
                <a:srgbClr val="A5A5A5"/>
              </a:solidFill>
              <a:effectLst/>
              <a:uLnTx/>
              <a:uFillTx/>
              <a:latin typeface="Arial Narrow"/>
              <a:cs typeface="Arial Narrow"/>
              <a:sym typeface="Arial Narrow"/>
            </a:endParaRPr>
          </a:p>
        </p:txBody>
      </p:sp>
      <p:cxnSp>
        <p:nvCxnSpPr>
          <p:cNvPr id="655" name="Google Shape;655;p96"/>
          <p:cNvCxnSpPr/>
          <p:nvPr/>
        </p:nvCxnSpPr>
        <p:spPr>
          <a:xfrm>
            <a:off x="996441" y="1239892"/>
            <a:ext cx="10199132" cy="0"/>
          </a:xfrm>
          <a:prstGeom prst="straightConnector1">
            <a:avLst/>
          </a:prstGeom>
          <a:noFill/>
          <a:ln w="9525" cap="flat" cmpd="sng">
            <a:solidFill>
              <a:srgbClr val="34526F"/>
            </a:solidFill>
            <a:prstDash val="solid"/>
            <a:round/>
            <a:headEnd type="none" w="sm" len="sm"/>
            <a:tailEnd type="none" w="sm" len="sm"/>
          </a:ln>
        </p:spPr>
      </p:cxnSp>
      <p:grpSp>
        <p:nvGrpSpPr>
          <p:cNvPr id="657" name="Google Shape;657;p96"/>
          <p:cNvGrpSpPr/>
          <p:nvPr/>
        </p:nvGrpSpPr>
        <p:grpSpPr>
          <a:xfrm>
            <a:off x="133820" y="4832082"/>
            <a:ext cx="11924365" cy="690911"/>
            <a:chOff x="100364" y="3305744"/>
            <a:chExt cx="8943274" cy="518183"/>
          </a:xfrm>
        </p:grpSpPr>
        <p:sp>
          <p:nvSpPr>
            <p:cNvPr id="658" name="Google Shape;658;p96"/>
            <p:cNvSpPr/>
            <p:nvPr/>
          </p:nvSpPr>
          <p:spPr>
            <a:xfrm rot="-5400000">
              <a:off x="4312913" y="-505346"/>
              <a:ext cx="518183" cy="8140364"/>
            </a:xfrm>
            <a:prstGeom prst="roundRect">
              <a:avLst>
                <a:gd name="adj" fmla="val 5850"/>
              </a:avLst>
            </a:prstGeom>
            <a:solidFill>
              <a:srgbClr val="34526F"/>
            </a:solidFill>
            <a:ln w="38100" cap="flat" cmpd="sng">
              <a:solidFill>
                <a:srgbClr val="34526F"/>
              </a:solidFill>
              <a:prstDash val="solid"/>
              <a:round/>
              <a:headEnd type="none" w="sm" len="sm"/>
              <a:tailEnd type="none" w="sm" len="sm"/>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Pts val="2000"/>
                <a:buFontTx/>
                <a:buNone/>
                <a:tabLst/>
                <a:defRPr/>
              </a:pPr>
              <a:endParaRPr kumimoji="0" sz="2667" b="0" i="0" u="none" strike="noStrike" kern="0" cap="none" spc="0" normalizeH="0" baseline="0" noProof="0">
                <a:ln>
                  <a:noFill/>
                </a:ln>
                <a:solidFill>
                  <a:srgbClr val="CC0000"/>
                </a:solidFill>
                <a:effectLst/>
                <a:uLnTx/>
                <a:uFillTx/>
                <a:latin typeface="Trebuchet MS"/>
                <a:ea typeface="Trebuchet MS"/>
                <a:cs typeface="Trebuchet MS"/>
                <a:sym typeface="Trebuchet MS"/>
              </a:endParaRPr>
            </a:p>
          </p:txBody>
        </p:sp>
        <p:sp>
          <p:nvSpPr>
            <p:cNvPr id="659" name="Google Shape;659;p96"/>
            <p:cNvSpPr txBox="1"/>
            <p:nvPr/>
          </p:nvSpPr>
          <p:spPr>
            <a:xfrm>
              <a:off x="100364" y="3347912"/>
              <a:ext cx="8943274" cy="459794"/>
            </a:xfrm>
            <a:prstGeom prst="rect">
              <a:avLst/>
            </a:prstGeom>
            <a:noFill/>
            <a:ln>
              <a:noFill/>
            </a:ln>
          </p:spPr>
          <p:txBody>
            <a:bodyPr spcFirstLastPara="1" wrap="square" lIns="121900" tIns="60933" rIns="121900" bIns="60933" anchor="t" anchorCtr="0">
              <a:noAutofit/>
            </a:bodyPr>
            <a:lstStyle/>
            <a:p>
              <a:pPr algn="ctr" defTabSz="1219170" hangingPunct="1">
                <a:buClr>
                  <a:srgbClr val="FFFFFF"/>
                </a:buClr>
                <a:buSzPts val="2000"/>
              </a:pPr>
              <a:r>
                <a:rPr lang="en-US" sz="2800" b="1" dirty="0">
                  <a:solidFill>
                    <a:srgbClr val="FFFFFF"/>
                  </a:solidFill>
                  <a:latin typeface="Helvetica Neue"/>
                  <a:ea typeface="Helvetica Neue"/>
                  <a:cs typeface="Helvetica Neue"/>
                  <a:sym typeface="Helvetica Neue"/>
                </a:rPr>
                <a:t>Es un </a:t>
              </a:r>
              <a:r>
                <a:rPr lang="en-US" sz="2800" b="1" dirty="0" err="1">
                  <a:solidFill>
                    <a:srgbClr val="FFFFFF"/>
                  </a:solidFill>
                  <a:latin typeface="Helvetica Neue"/>
                  <a:ea typeface="Helvetica Neue"/>
                  <a:cs typeface="Helvetica Neue"/>
                  <a:sym typeface="Helvetica Neue"/>
                </a:rPr>
                <a:t>producto</a:t>
              </a:r>
              <a:r>
                <a:rPr lang="en-US" sz="2800" b="1" dirty="0">
                  <a:solidFill>
                    <a:srgbClr val="FFFFFF"/>
                  </a:solidFill>
                  <a:latin typeface="Helvetica Neue"/>
                  <a:ea typeface="Helvetica Neue"/>
                  <a:cs typeface="Helvetica Neue"/>
                  <a:sym typeface="Helvetica Neue"/>
                </a:rPr>
                <a:t> intangible que require </a:t>
              </a:r>
              <a:r>
                <a:rPr lang="en-US" sz="2800" b="1" dirty="0" err="1">
                  <a:solidFill>
                    <a:srgbClr val="FFFFFF"/>
                  </a:solidFill>
                  <a:latin typeface="Helvetica Neue"/>
                  <a:ea typeface="Helvetica Neue"/>
                  <a:cs typeface="Helvetica Neue"/>
                  <a:sym typeface="Helvetica Neue"/>
                </a:rPr>
                <a:t>licencias</a:t>
              </a:r>
              <a:r>
                <a:rPr lang="en-US" sz="2800" b="1" dirty="0">
                  <a:solidFill>
                    <a:srgbClr val="FFFFFF"/>
                  </a:solidFill>
                  <a:latin typeface="Helvetica Neue"/>
                  <a:ea typeface="Helvetica Neue"/>
                  <a:cs typeface="Helvetica Neue"/>
                  <a:sym typeface="Helvetica Neue"/>
                </a:rPr>
                <a:t> </a:t>
              </a:r>
              <a:r>
                <a:rPr lang="en-US" sz="2800" b="1" dirty="0" err="1">
                  <a:solidFill>
                    <a:srgbClr val="FFFFFF"/>
                  </a:solidFill>
                  <a:latin typeface="Helvetica Neue"/>
                  <a:ea typeface="Helvetica Neue"/>
                  <a:cs typeface="Helvetica Neue"/>
                  <a:sym typeface="Helvetica Neue"/>
                </a:rPr>
                <a:t>profesionales</a:t>
              </a:r>
              <a:endParaRPr lang="en-US" sz="2000" dirty="0">
                <a:latin typeface="Arial"/>
                <a:cs typeface="Arial"/>
                <a:sym typeface="Arial"/>
              </a:endParaRPr>
            </a:p>
          </p:txBody>
        </p:sp>
      </p:grpSp>
      <p:grpSp>
        <p:nvGrpSpPr>
          <p:cNvPr id="660" name="Google Shape;660;p96"/>
          <p:cNvGrpSpPr/>
          <p:nvPr/>
        </p:nvGrpSpPr>
        <p:grpSpPr>
          <a:xfrm>
            <a:off x="669089" y="3897839"/>
            <a:ext cx="10853827" cy="690911"/>
            <a:chOff x="501817" y="2532314"/>
            <a:chExt cx="8140370" cy="518183"/>
          </a:xfrm>
        </p:grpSpPr>
        <p:sp>
          <p:nvSpPr>
            <p:cNvPr id="661" name="Google Shape;661;p96"/>
            <p:cNvSpPr/>
            <p:nvPr/>
          </p:nvSpPr>
          <p:spPr>
            <a:xfrm rot="-5400000">
              <a:off x="4312914" y="-1278775"/>
              <a:ext cx="518183" cy="8140362"/>
            </a:xfrm>
            <a:prstGeom prst="roundRect">
              <a:avLst>
                <a:gd name="adj" fmla="val 5850"/>
              </a:avLst>
            </a:prstGeom>
            <a:solidFill>
              <a:srgbClr val="91B49C"/>
            </a:solidFill>
            <a:ln w="38100" cap="flat" cmpd="sng">
              <a:solidFill>
                <a:srgbClr val="91B49C"/>
              </a:solidFill>
              <a:prstDash val="solid"/>
              <a:round/>
              <a:headEnd type="none" w="sm" len="sm"/>
              <a:tailEnd type="none" w="sm" len="sm"/>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Pts val="2000"/>
                <a:buFontTx/>
                <a:buNone/>
                <a:tabLst/>
                <a:defRPr/>
              </a:pPr>
              <a:endParaRPr kumimoji="0" sz="2667" b="0" i="0" u="none" strike="noStrike" kern="0" cap="none" spc="0" normalizeH="0" baseline="0" noProof="0">
                <a:ln>
                  <a:noFill/>
                </a:ln>
                <a:solidFill>
                  <a:srgbClr val="CC0000"/>
                </a:solidFill>
                <a:effectLst/>
                <a:uLnTx/>
                <a:uFillTx/>
                <a:latin typeface="Trebuchet MS"/>
                <a:ea typeface="Trebuchet MS"/>
                <a:cs typeface="Trebuchet MS"/>
                <a:sym typeface="Trebuchet MS"/>
              </a:endParaRPr>
            </a:p>
          </p:txBody>
        </p:sp>
        <p:sp>
          <p:nvSpPr>
            <p:cNvPr id="662" name="Google Shape;662;p96"/>
            <p:cNvSpPr txBox="1"/>
            <p:nvPr/>
          </p:nvSpPr>
          <p:spPr>
            <a:xfrm>
              <a:off x="501817" y="2581877"/>
              <a:ext cx="8140368" cy="418670"/>
            </a:xfrm>
            <a:prstGeom prst="rect">
              <a:avLst/>
            </a:prstGeom>
            <a:noFill/>
            <a:ln>
              <a:noFill/>
            </a:ln>
          </p:spPr>
          <p:txBody>
            <a:bodyPr spcFirstLastPara="1" wrap="square" lIns="121900" tIns="60933" rIns="121900" bIns="60933" anchor="t" anchorCtr="0">
              <a:noAutofit/>
            </a:bodyPr>
            <a:lstStyle/>
            <a:p>
              <a:pPr marL="0" marR="0" lvl="0" indent="0" algn="ctr" defTabSz="1219170" rtl="0" eaLnBrk="1" fontAlgn="auto" latinLnBrk="0" hangingPunct="1">
                <a:lnSpc>
                  <a:spcPct val="100000"/>
                </a:lnSpc>
                <a:spcBef>
                  <a:spcPts val="0"/>
                </a:spcBef>
                <a:spcAft>
                  <a:spcPts val="0"/>
                </a:spcAft>
                <a:buClr>
                  <a:srgbClr val="FFFFFF"/>
                </a:buClr>
                <a:buSzPts val="2000"/>
                <a:buFontTx/>
                <a:buNone/>
                <a:tabLst/>
                <a:defRPr/>
              </a:pPr>
              <a:r>
                <a:rPr lang="en-US" sz="2667" b="1" dirty="0">
                  <a:solidFill>
                    <a:srgbClr val="FFFFFF"/>
                  </a:solidFill>
                  <a:latin typeface="Helvetica Neue"/>
                  <a:ea typeface="Helvetica Neue"/>
                  <a:cs typeface="Helvetica Neue"/>
                  <a:sym typeface="Helvetica Neue"/>
                </a:rPr>
                <a:t>U</a:t>
              </a:r>
              <a:r>
                <a:rPr kumimoji="0" lang="en-US" sz="2667" b="1" i="0" u="none" strike="noStrike" kern="0" cap="none" spc="0" normalizeH="0" baseline="0" noProof="0" dirty="0" err="1">
                  <a:ln>
                    <a:noFill/>
                  </a:ln>
                  <a:solidFill>
                    <a:srgbClr val="FFFFFF"/>
                  </a:solidFill>
                  <a:effectLst/>
                  <a:uLnTx/>
                  <a:uFillTx/>
                  <a:latin typeface="Helvetica Neue"/>
                  <a:ea typeface="Helvetica Neue"/>
                  <a:cs typeface="Helvetica Neue"/>
                  <a:sym typeface="Helvetica Neue"/>
                </a:rPr>
                <a:t>tiliza</a:t>
              </a:r>
              <a:r>
                <a:rPr kumimoji="0" lang="en-US" sz="2667" b="1" i="0" u="none" strike="noStrike" kern="0" cap="none" spc="0" normalizeH="0" baseline="0" noProof="0" dirty="0">
                  <a:ln>
                    <a:noFill/>
                  </a:ln>
                  <a:solidFill>
                    <a:srgbClr val="FFFFFF"/>
                  </a:solidFill>
                  <a:effectLst/>
                  <a:uLnTx/>
                  <a:uFillTx/>
                  <a:latin typeface="Helvetica Neue"/>
                  <a:ea typeface="Helvetica Neue"/>
                  <a:cs typeface="Helvetica Neue"/>
                  <a:sym typeface="Helvetica Neue"/>
                </a:rPr>
                <a:t> la </a:t>
              </a:r>
              <a:r>
                <a:rPr kumimoji="0" lang="en-US" sz="2667" b="1" i="0" u="none" strike="noStrike" kern="0" cap="none" spc="0" normalizeH="0" baseline="0" noProof="0" dirty="0" err="1">
                  <a:ln>
                    <a:noFill/>
                  </a:ln>
                  <a:solidFill>
                    <a:srgbClr val="FFFFFF"/>
                  </a:solidFill>
                  <a:effectLst/>
                  <a:uLnTx/>
                  <a:uFillTx/>
                  <a:latin typeface="Helvetica Neue"/>
                  <a:ea typeface="Helvetica Neue"/>
                  <a:cs typeface="Helvetica Neue"/>
                  <a:sym typeface="Helvetica Neue"/>
                </a:rPr>
                <a:t>última</a:t>
              </a:r>
              <a:r>
                <a:rPr kumimoji="0" lang="en-US" sz="2667" b="1" i="0" u="none" strike="noStrike" kern="0" cap="none" spc="0" normalizeH="0" baseline="0" noProof="0" dirty="0">
                  <a:ln>
                    <a:noFill/>
                  </a:ln>
                  <a:solidFill>
                    <a:srgbClr val="FFFFFF"/>
                  </a:solidFill>
                  <a:effectLst/>
                  <a:uLnTx/>
                  <a:uFillTx/>
                  <a:latin typeface="Helvetica Neue"/>
                  <a:ea typeface="Helvetica Neue"/>
                  <a:cs typeface="Helvetica Neue"/>
                  <a:sym typeface="Helvetica Neue"/>
                </a:rPr>
                <a:t> </a:t>
              </a:r>
              <a:r>
                <a:rPr kumimoji="0" lang="en-US" sz="2667" b="1" i="0" u="none" strike="noStrike" kern="0" cap="none" spc="0" normalizeH="0" baseline="0" noProof="0" dirty="0" err="1">
                  <a:ln>
                    <a:noFill/>
                  </a:ln>
                  <a:solidFill>
                    <a:srgbClr val="FFFFFF"/>
                  </a:solidFill>
                  <a:effectLst/>
                  <a:uLnTx/>
                  <a:uFillTx/>
                  <a:latin typeface="Helvetica Neue"/>
                  <a:ea typeface="Helvetica Neue"/>
                  <a:cs typeface="Helvetica Neue"/>
                  <a:sym typeface="Helvetica Neue"/>
                </a:rPr>
                <a:t>tecnología</a:t>
              </a:r>
              <a:r>
                <a:rPr lang="en" sz="2667" b="1" dirty="0">
                  <a:solidFill>
                    <a:srgbClr val="FFFFFF"/>
                  </a:solidFill>
                  <a:latin typeface="Helvetica Neue"/>
                  <a:ea typeface="Helvetica Neue"/>
                  <a:cs typeface="Helvetica Neue"/>
                  <a:sym typeface="Helvetica Neue"/>
                </a:rPr>
                <a:t> </a:t>
              </a: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663" name="Google Shape;663;p96"/>
          <p:cNvGrpSpPr/>
          <p:nvPr/>
        </p:nvGrpSpPr>
        <p:grpSpPr>
          <a:xfrm>
            <a:off x="484177" y="2963597"/>
            <a:ext cx="11223648" cy="690911"/>
            <a:chOff x="363133" y="1766097"/>
            <a:chExt cx="8417736" cy="518183"/>
          </a:xfrm>
        </p:grpSpPr>
        <p:sp>
          <p:nvSpPr>
            <p:cNvPr id="664" name="Google Shape;664;p96"/>
            <p:cNvSpPr/>
            <p:nvPr/>
          </p:nvSpPr>
          <p:spPr>
            <a:xfrm rot="16200000">
              <a:off x="4312913" y="-2044993"/>
              <a:ext cx="518183" cy="8140364"/>
            </a:xfrm>
            <a:prstGeom prst="roundRect">
              <a:avLst>
                <a:gd name="adj" fmla="val 5850"/>
              </a:avLst>
            </a:prstGeom>
            <a:solidFill>
              <a:srgbClr val="5B9BA9"/>
            </a:solidFill>
            <a:ln w="38100" cap="flat" cmpd="sng">
              <a:solidFill>
                <a:srgbClr val="5B9BA9"/>
              </a:solidFill>
              <a:prstDash val="solid"/>
              <a:round/>
              <a:headEnd type="none" w="sm" len="sm"/>
              <a:tailEnd type="none" w="sm" len="sm"/>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Pts val="2000"/>
                <a:buFontTx/>
                <a:buNone/>
                <a:tabLst/>
                <a:defRPr/>
              </a:pPr>
              <a:endParaRPr kumimoji="0" sz="2667" b="0" i="0" u="none" strike="noStrike" kern="0" cap="none" spc="0" normalizeH="0" baseline="0" noProof="0">
                <a:ln>
                  <a:noFill/>
                </a:ln>
                <a:solidFill>
                  <a:srgbClr val="CC0000"/>
                </a:solidFill>
                <a:effectLst/>
                <a:uLnTx/>
                <a:uFillTx/>
                <a:latin typeface="Trebuchet MS"/>
                <a:ea typeface="Trebuchet MS"/>
                <a:cs typeface="Trebuchet MS"/>
                <a:sym typeface="Trebuchet MS"/>
              </a:endParaRPr>
            </a:p>
          </p:txBody>
        </p:sp>
        <p:sp>
          <p:nvSpPr>
            <p:cNvPr id="665" name="Google Shape;665;p96"/>
            <p:cNvSpPr txBox="1"/>
            <p:nvPr/>
          </p:nvSpPr>
          <p:spPr>
            <a:xfrm>
              <a:off x="363133" y="1819163"/>
              <a:ext cx="8417736" cy="376010"/>
            </a:xfrm>
            <a:prstGeom prst="rect">
              <a:avLst/>
            </a:prstGeom>
            <a:noFill/>
            <a:ln>
              <a:noFill/>
            </a:ln>
          </p:spPr>
          <p:txBody>
            <a:bodyPr spcFirstLastPara="1" wrap="square" lIns="121900" tIns="60933" rIns="121900" bIns="60933" anchor="t" anchorCtr="0">
              <a:noAutofit/>
            </a:bodyPr>
            <a:lstStyle/>
            <a:p>
              <a:pPr lvl="0" algn="ctr" defTabSz="1219170" hangingPunct="1">
                <a:buClr>
                  <a:srgbClr val="FFFFFF"/>
                </a:buClr>
                <a:buSzPts val="2000"/>
              </a:pPr>
              <a:r>
                <a:rPr lang="en" sz="2800" b="1" dirty="0">
                  <a:solidFill>
                    <a:srgbClr val="FFFFFF"/>
                  </a:solidFill>
                  <a:latin typeface="Helvetica Neue"/>
                  <a:ea typeface="Helvetica Neue"/>
                  <a:cs typeface="Helvetica Neue"/>
                  <a:sym typeface="Helvetica Neue"/>
                </a:rPr>
                <a:t> </a:t>
              </a:r>
              <a:r>
                <a:rPr lang="en" sz="2800" b="1" dirty="0" err="1">
                  <a:solidFill>
                    <a:srgbClr val="FFFFFF"/>
                  </a:solidFill>
                  <a:latin typeface="Helvetica Neue"/>
                  <a:ea typeface="Helvetica Neue"/>
                  <a:cs typeface="Helvetica Neue"/>
                  <a:sym typeface="Helvetica Neue"/>
                </a:rPr>
                <a:t>Provee</a:t>
              </a:r>
              <a:r>
                <a:rPr lang="en" sz="2800" b="1" dirty="0">
                  <a:solidFill>
                    <a:srgbClr val="FFFFFF"/>
                  </a:solidFill>
                  <a:latin typeface="Helvetica Neue"/>
                  <a:ea typeface="Helvetica Neue"/>
                  <a:cs typeface="Helvetica Neue"/>
                  <a:sym typeface="Helvetica Neue"/>
                </a:rPr>
                <a:t> un </a:t>
              </a:r>
              <a:r>
                <a:rPr lang="en" sz="2800" b="1" dirty="0" err="1">
                  <a:solidFill>
                    <a:srgbClr val="FFFFFF"/>
                  </a:solidFill>
                  <a:latin typeface="Helvetica Neue"/>
                  <a:ea typeface="Helvetica Neue"/>
                  <a:cs typeface="Helvetica Neue"/>
                  <a:sym typeface="Helvetica Neue"/>
                </a:rPr>
                <a:t>sistema</a:t>
              </a:r>
              <a:r>
                <a:rPr lang="en" sz="2800" b="1" dirty="0">
                  <a:solidFill>
                    <a:srgbClr val="FFFFFF"/>
                  </a:solidFill>
                  <a:latin typeface="Helvetica Neue"/>
                  <a:ea typeface="Helvetica Neue"/>
                  <a:cs typeface="Helvetica Neue"/>
                  <a:sym typeface="Helvetica Neue"/>
                </a:rPr>
                <a:t> </a:t>
              </a:r>
              <a:r>
                <a:rPr lang="en" sz="2800" b="1" dirty="0" err="1">
                  <a:solidFill>
                    <a:srgbClr val="FFFFFF"/>
                  </a:solidFill>
                  <a:latin typeface="Helvetica Neue"/>
                  <a:ea typeface="Helvetica Neue"/>
                  <a:cs typeface="Helvetica Neue"/>
                  <a:sym typeface="Helvetica Neue"/>
                </a:rPr>
                <a:t>escalable</a:t>
              </a:r>
              <a:r>
                <a:rPr lang="en" sz="2800" b="1" dirty="0">
                  <a:solidFill>
                    <a:srgbClr val="FFFFFF"/>
                  </a:solidFill>
                  <a:latin typeface="Helvetica Neue"/>
                  <a:ea typeface="Helvetica Neue"/>
                  <a:cs typeface="Helvetica Neue"/>
                  <a:sym typeface="Helvetica Neue"/>
                </a:rPr>
                <a:t> de </a:t>
              </a:r>
              <a:r>
                <a:rPr lang="en" sz="2800" b="1" dirty="0" err="1">
                  <a:solidFill>
                    <a:srgbClr val="FFFFFF"/>
                  </a:solidFill>
                  <a:latin typeface="Helvetica Neue"/>
                  <a:ea typeface="Helvetica Neue"/>
                  <a:cs typeface="Helvetica Neue"/>
                  <a:sym typeface="Helvetica Neue"/>
                </a:rPr>
                <a:t>negocios</a:t>
              </a:r>
              <a:r>
                <a:rPr lang="en" sz="2800" b="1" dirty="0">
                  <a:solidFill>
                    <a:srgbClr val="FFFFFF"/>
                  </a:solidFill>
                  <a:latin typeface="Helvetica Neue"/>
                  <a:ea typeface="Helvetica Neue"/>
                  <a:cs typeface="Helvetica Neue"/>
                  <a:sym typeface="Helvetica Neue"/>
                </a:rPr>
                <a:t> y de </a:t>
              </a:r>
              <a:r>
                <a:rPr lang="en" sz="2800" b="1" dirty="0" err="1">
                  <a:solidFill>
                    <a:srgbClr val="FFFFFF"/>
                  </a:solidFill>
                  <a:latin typeface="Helvetica Neue"/>
                  <a:ea typeface="Helvetica Neue"/>
                  <a:cs typeface="Helvetica Neue"/>
                  <a:sym typeface="Helvetica Neue"/>
                </a:rPr>
                <a:t>mercadeo</a:t>
              </a: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666" name="Google Shape;666;p96"/>
          <p:cNvGrpSpPr/>
          <p:nvPr/>
        </p:nvGrpSpPr>
        <p:grpSpPr>
          <a:xfrm>
            <a:off x="133820" y="5766325"/>
            <a:ext cx="11924365" cy="690911"/>
            <a:chOff x="100364" y="3305744"/>
            <a:chExt cx="8943274" cy="518183"/>
          </a:xfrm>
        </p:grpSpPr>
        <p:sp>
          <p:nvSpPr>
            <p:cNvPr id="667" name="Google Shape;667;p96"/>
            <p:cNvSpPr/>
            <p:nvPr/>
          </p:nvSpPr>
          <p:spPr>
            <a:xfrm rot="-5400000">
              <a:off x="4312913" y="-505346"/>
              <a:ext cx="518183" cy="8140364"/>
            </a:xfrm>
            <a:prstGeom prst="roundRect">
              <a:avLst>
                <a:gd name="adj" fmla="val 5850"/>
              </a:avLst>
            </a:prstGeom>
            <a:solidFill>
              <a:srgbClr val="7F7F7F"/>
            </a:solidFill>
            <a:ln w="38100" cap="flat" cmpd="sng">
              <a:solidFill>
                <a:srgbClr val="7F7F7F"/>
              </a:solidFill>
              <a:prstDash val="solid"/>
              <a:round/>
              <a:headEnd type="none" w="sm" len="sm"/>
              <a:tailEnd type="none" w="sm" len="sm"/>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Pts val="2000"/>
                <a:buFontTx/>
                <a:buNone/>
                <a:tabLst/>
                <a:defRPr/>
              </a:pPr>
              <a:endParaRPr kumimoji="0" sz="2667" b="0" i="0" u="none" strike="noStrike" kern="0" cap="none" spc="0" normalizeH="0" baseline="0" noProof="0">
                <a:ln>
                  <a:noFill/>
                </a:ln>
                <a:solidFill>
                  <a:srgbClr val="CC0000"/>
                </a:solidFill>
                <a:effectLst/>
                <a:uLnTx/>
                <a:uFillTx/>
                <a:latin typeface="Trebuchet MS"/>
                <a:ea typeface="Trebuchet MS"/>
                <a:cs typeface="Trebuchet MS"/>
                <a:sym typeface="Trebuchet MS"/>
              </a:endParaRPr>
            </a:p>
          </p:txBody>
        </p:sp>
        <p:sp>
          <p:nvSpPr>
            <p:cNvPr id="668" name="Google Shape;668;p96"/>
            <p:cNvSpPr txBox="1"/>
            <p:nvPr/>
          </p:nvSpPr>
          <p:spPr>
            <a:xfrm>
              <a:off x="100364" y="3347912"/>
              <a:ext cx="8943274" cy="459794"/>
            </a:xfrm>
            <a:prstGeom prst="rect">
              <a:avLst/>
            </a:prstGeom>
            <a:noFill/>
            <a:ln>
              <a:noFill/>
            </a:ln>
          </p:spPr>
          <p:txBody>
            <a:bodyPr spcFirstLastPara="1" wrap="square" lIns="121900" tIns="60933" rIns="121900" bIns="60933" anchor="t" anchorCtr="0">
              <a:noAutofit/>
            </a:bodyPr>
            <a:lstStyle/>
            <a:p>
              <a:pPr marL="0" marR="0" lvl="0" indent="0" algn="ctr" defTabSz="1219170" rtl="0" eaLnBrk="1" fontAlgn="auto" latinLnBrk="0" hangingPunct="1">
                <a:lnSpc>
                  <a:spcPct val="100000"/>
                </a:lnSpc>
                <a:spcBef>
                  <a:spcPts val="0"/>
                </a:spcBef>
                <a:spcAft>
                  <a:spcPts val="0"/>
                </a:spcAft>
                <a:buClr>
                  <a:srgbClr val="FFFFFF"/>
                </a:buClr>
                <a:buSzPts val="2000"/>
                <a:buFontTx/>
                <a:buNone/>
                <a:tabLst/>
                <a:defRPr/>
              </a:pPr>
              <a:r>
                <a:rPr lang="en" sz="2667" b="1" dirty="0" err="1">
                  <a:solidFill>
                    <a:srgbClr val="FFFFFF"/>
                  </a:solidFill>
                  <a:latin typeface="Helvetica Neue"/>
                  <a:ea typeface="Helvetica Neue"/>
                  <a:cs typeface="Helvetica Neue"/>
                  <a:sym typeface="Helvetica Neue"/>
                </a:rPr>
                <a:t>Cuenta</a:t>
              </a:r>
              <a:r>
                <a:rPr lang="en" sz="2667" b="1" dirty="0">
                  <a:solidFill>
                    <a:srgbClr val="FFFFFF"/>
                  </a:solidFill>
                  <a:latin typeface="Helvetica Neue"/>
                  <a:ea typeface="Helvetica Neue"/>
                  <a:cs typeface="Helvetica Neue"/>
                  <a:sym typeface="Helvetica Neue"/>
                </a:rPr>
                <a:t> con un </a:t>
              </a:r>
              <a:r>
                <a:rPr lang="en" sz="2667" b="1" dirty="0" err="1">
                  <a:solidFill>
                    <a:srgbClr val="FFFFFF"/>
                  </a:solidFill>
                  <a:latin typeface="Helvetica Neue"/>
                  <a:ea typeface="Helvetica Neue"/>
                  <a:cs typeface="Helvetica Neue"/>
                  <a:sym typeface="Helvetica Neue"/>
                </a:rPr>
                <a:t>sistema</a:t>
              </a:r>
              <a:r>
                <a:rPr lang="en" sz="2667" b="1" dirty="0">
                  <a:solidFill>
                    <a:srgbClr val="FFFFFF"/>
                  </a:solidFill>
                  <a:latin typeface="Helvetica Neue"/>
                  <a:ea typeface="Helvetica Neue"/>
                  <a:cs typeface="Helvetica Neue"/>
                  <a:sym typeface="Helvetica Neue"/>
                </a:rPr>
                <a:t> de </a:t>
              </a:r>
              <a:r>
                <a:rPr lang="en" sz="2667" b="1" dirty="0" err="1">
                  <a:solidFill>
                    <a:srgbClr val="FFFFFF"/>
                  </a:solidFill>
                  <a:latin typeface="Helvetica Neue"/>
                  <a:ea typeface="Helvetica Neue"/>
                  <a:cs typeface="Helvetica Neue"/>
                  <a:sym typeface="Helvetica Neue"/>
                </a:rPr>
                <a:t>soporte</a:t>
              </a:r>
              <a:r>
                <a:rPr lang="en" sz="2667" b="1" dirty="0">
                  <a:solidFill>
                    <a:srgbClr val="FFFFFF"/>
                  </a:solidFill>
                  <a:latin typeface="Helvetica Neue"/>
                  <a:ea typeface="Helvetica Neue"/>
                  <a:cs typeface="Helvetica Neue"/>
                  <a:sym typeface="Helvetica Neue"/>
                </a:rPr>
                <a:t> multi-</a:t>
              </a:r>
              <a:r>
                <a:rPr lang="en" sz="2667" b="1" dirty="0" err="1">
                  <a:solidFill>
                    <a:srgbClr val="FFFFFF"/>
                  </a:solidFill>
                  <a:latin typeface="Helvetica Neue"/>
                  <a:ea typeface="Helvetica Neue"/>
                  <a:cs typeface="Helvetica Neue"/>
                  <a:sym typeface="Helvetica Neue"/>
                </a:rPr>
                <a:t>millonario</a:t>
              </a: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670" name="Google Shape;670;p96"/>
          <p:cNvSpPr txBox="1"/>
          <p:nvPr/>
        </p:nvSpPr>
        <p:spPr>
          <a:xfrm>
            <a:off x="0" y="2264680"/>
            <a:ext cx="12192000" cy="440393"/>
          </a:xfrm>
          <a:prstGeom prst="rect">
            <a:avLst/>
          </a:prstGeom>
          <a:noFill/>
          <a:ln>
            <a:noFill/>
          </a:ln>
        </p:spPr>
        <p:txBody>
          <a:bodyPr spcFirstLastPara="1" wrap="square" lIns="121900" tIns="60933" rIns="121900" bIns="60933" anchor="t" anchorCtr="0">
            <a:noAutofit/>
          </a:bodyPr>
          <a:lstStyle/>
          <a:p>
            <a:pPr marL="0" marR="0" lvl="0" indent="0" algn="ctr" defTabSz="1219170" rtl="0" eaLnBrk="1" fontAlgn="auto" latinLnBrk="0" hangingPunct="1">
              <a:lnSpc>
                <a:spcPct val="90000"/>
              </a:lnSpc>
              <a:spcBef>
                <a:spcPts val="0"/>
              </a:spcBef>
              <a:spcAft>
                <a:spcPts val="0"/>
              </a:spcAft>
              <a:buClr>
                <a:srgbClr val="003399"/>
              </a:buClr>
              <a:buSzPts val="2000"/>
              <a:buFontTx/>
              <a:buNone/>
              <a:tabLst/>
              <a:defRPr/>
            </a:pPr>
            <a:endParaRPr kumimoji="0" sz="2667" b="1" i="0" u="none" strike="noStrike" kern="0" cap="none" spc="0" normalizeH="0" baseline="0" noProof="0">
              <a:ln>
                <a:noFill/>
              </a:ln>
              <a:solidFill>
                <a:srgbClr val="E4021D"/>
              </a:solidFill>
              <a:effectLst/>
              <a:uLnTx/>
              <a:uFillTx/>
              <a:latin typeface="Helvetica Neue"/>
              <a:ea typeface="Helvetica Neue"/>
              <a:cs typeface="Helvetica Neue"/>
              <a:sym typeface="Helvetica Neue"/>
            </a:endParaRPr>
          </a:p>
        </p:txBody>
      </p:sp>
      <p:sp>
        <p:nvSpPr>
          <p:cNvPr id="20" name="Google Shape;654;p96">
            <a:extLst>
              <a:ext uri="{FF2B5EF4-FFF2-40B4-BE49-F238E27FC236}">
                <a16:creationId xmlns:a16="http://schemas.microsoft.com/office/drawing/2014/main" id="{1CF781F0-4040-2E47-84FD-0FCCF0BB7317}"/>
              </a:ext>
            </a:extLst>
          </p:cNvPr>
          <p:cNvSpPr txBox="1"/>
          <p:nvPr/>
        </p:nvSpPr>
        <p:spPr>
          <a:xfrm>
            <a:off x="958844" y="442427"/>
            <a:ext cx="10274312" cy="678407"/>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2800"/>
            </a:pPr>
            <a:r>
              <a:rPr lang="en" sz="3733" dirty="0" err="1">
                <a:solidFill>
                  <a:srgbClr val="34526F"/>
                </a:solidFill>
                <a:latin typeface="Helvetica Neue"/>
                <a:ea typeface="Helvetica Neue"/>
                <a:cs typeface="Helvetica Neue"/>
                <a:sym typeface="Helvetica Neue"/>
              </a:rPr>
              <a:t>Nuestro</a:t>
            </a:r>
            <a:r>
              <a:rPr lang="en" sz="3733" dirty="0">
                <a:solidFill>
                  <a:srgbClr val="34526F"/>
                </a:solidFill>
                <a:latin typeface="Helvetica Neue"/>
                <a:ea typeface="Helvetica Neue"/>
                <a:cs typeface="Helvetica Neue"/>
                <a:sym typeface="Helvetica Neue"/>
              </a:rPr>
              <a:t> </a:t>
            </a:r>
            <a:r>
              <a:rPr lang="en" sz="3733" dirty="0" err="1">
                <a:solidFill>
                  <a:srgbClr val="34526F"/>
                </a:solidFill>
                <a:latin typeface="Helvetica Neue"/>
                <a:ea typeface="Helvetica Neue"/>
                <a:cs typeface="Helvetica Neue"/>
                <a:sym typeface="Helvetica Neue"/>
              </a:rPr>
              <a:t>modelo</a:t>
            </a:r>
            <a:r>
              <a:rPr lang="en" sz="3733" dirty="0">
                <a:solidFill>
                  <a:srgbClr val="34526F"/>
                </a:solidFill>
                <a:latin typeface="Helvetica Neue"/>
                <a:ea typeface="Helvetica Neue"/>
                <a:cs typeface="Helvetica Neue"/>
                <a:sym typeface="Helvetica Neue"/>
              </a:rPr>
              <a:t> de </a:t>
            </a:r>
            <a:r>
              <a:rPr lang="en" sz="3733" dirty="0" err="1">
                <a:solidFill>
                  <a:srgbClr val="34526F"/>
                </a:solidFill>
                <a:latin typeface="Helvetica Neue"/>
                <a:ea typeface="Helvetica Neue"/>
                <a:cs typeface="Helvetica Neue"/>
                <a:sym typeface="Helvetica Neue"/>
              </a:rPr>
              <a:t>negocio</a:t>
            </a:r>
            <a:r>
              <a:rPr lang="en" sz="3733" dirty="0">
                <a:solidFill>
                  <a:srgbClr val="34526F"/>
                </a:solidFill>
                <a:latin typeface="Helvetica Neue"/>
                <a:ea typeface="Helvetica Neue"/>
                <a:cs typeface="Helvetica Neue"/>
                <a:sym typeface="Helvetica Neue"/>
              </a:rPr>
              <a:t> </a:t>
            </a:r>
            <a:endParaRPr sz="1867" dirty="0">
              <a:latin typeface="Arial"/>
              <a:cs typeface="Arial"/>
              <a:sym typeface="Arial"/>
            </a:endParaRPr>
          </a:p>
        </p:txBody>
      </p:sp>
      <p:sp>
        <p:nvSpPr>
          <p:cNvPr id="21" name="Google Shape;656;p96">
            <a:extLst>
              <a:ext uri="{FF2B5EF4-FFF2-40B4-BE49-F238E27FC236}">
                <a16:creationId xmlns:a16="http://schemas.microsoft.com/office/drawing/2014/main" id="{8767FEAD-F6B6-764B-99F4-61763CF69F31}"/>
              </a:ext>
            </a:extLst>
          </p:cNvPr>
          <p:cNvSpPr txBox="1"/>
          <p:nvPr/>
        </p:nvSpPr>
        <p:spPr>
          <a:xfrm>
            <a:off x="2502696" y="1387709"/>
            <a:ext cx="7186613" cy="876963"/>
          </a:xfrm>
          <a:prstGeom prst="rect">
            <a:avLst/>
          </a:prstGeom>
          <a:noFill/>
          <a:ln>
            <a:noFill/>
          </a:ln>
        </p:spPr>
        <p:txBody>
          <a:bodyPr spcFirstLastPara="1" wrap="square" lIns="121900" tIns="60933" rIns="121900" bIns="60933" anchor="t" anchorCtr="0">
            <a:noAutofit/>
          </a:bodyPr>
          <a:lstStyle/>
          <a:p>
            <a:pPr algn="ctr" defTabSz="1219170" hangingPunct="1">
              <a:lnSpc>
                <a:spcPct val="90000"/>
              </a:lnSpc>
              <a:buClr>
                <a:srgbClr val="003399"/>
              </a:buClr>
              <a:buSzPts val="2000"/>
            </a:pPr>
            <a:r>
              <a:rPr lang="en" sz="2667" b="1" dirty="0">
                <a:latin typeface="Helvetica Neue"/>
                <a:ea typeface="Helvetica Neue"/>
                <a:cs typeface="Helvetica Neue"/>
                <a:sym typeface="Helvetica Neue"/>
              </a:rPr>
              <a:t>Que </a:t>
            </a:r>
            <a:r>
              <a:rPr lang="en" sz="2667" b="1" dirty="0" err="1">
                <a:latin typeface="Helvetica Neue"/>
                <a:ea typeface="Helvetica Neue"/>
                <a:cs typeface="Helvetica Neue"/>
                <a:sym typeface="Helvetica Neue"/>
              </a:rPr>
              <a:t>pasa</a:t>
            </a:r>
            <a:r>
              <a:rPr lang="en" sz="2667" b="1" dirty="0">
                <a:latin typeface="Helvetica Neue"/>
                <a:ea typeface="Helvetica Neue"/>
                <a:cs typeface="Helvetica Neue"/>
                <a:sym typeface="Helvetica Neue"/>
              </a:rPr>
              <a:t> </a:t>
            </a:r>
            <a:r>
              <a:rPr lang="en" sz="2667" b="1" dirty="0" err="1">
                <a:latin typeface="Helvetica Neue"/>
                <a:ea typeface="Helvetica Neue"/>
                <a:cs typeface="Helvetica Neue"/>
                <a:sym typeface="Helvetica Neue"/>
              </a:rPr>
              <a:t>si</a:t>
            </a:r>
            <a:r>
              <a:rPr lang="en" sz="2667" b="1" dirty="0">
                <a:latin typeface="Helvetica Neue"/>
                <a:ea typeface="Helvetica Neue"/>
                <a:cs typeface="Helvetica Neue"/>
                <a:sym typeface="Helvetica Neue"/>
              </a:rPr>
              <a:t> </a:t>
            </a:r>
            <a:r>
              <a:rPr lang="en" sz="2667" b="1" dirty="0" err="1">
                <a:latin typeface="Helvetica Neue"/>
                <a:ea typeface="Helvetica Neue"/>
                <a:cs typeface="Helvetica Neue"/>
                <a:sym typeface="Helvetica Neue"/>
              </a:rPr>
              <a:t>encuentras</a:t>
            </a:r>
            <a:r>
              <a:rPr lang="en" sz="2667" b="1" dirty="0">
                <a:latin typeface="Helvetica Neue"/>
                <a:ea typeface="Helvetica Neue"/>
                <a:cs typeface="Helvetica Neue"/>
                <a:sym typeface="Helvetica Neue"/>
              </a:rPr>
              <a:t> un </a:t>
            </a:r>
            <a:r>
              <a:rPr lang="en" sz="2667" b="1" dirty="0" err="1">
                <a:latin typeface="Helvetica Neue"/>
                <a:ea typeface="Helvetica Neue"/>
                <a:cs typeface="Helvetica Neue"/>
                <a:sym typeface="Helvetica Neue"/>
              </a:rPr>
              <a:t>negocio</a:t>
            </a:r>
            <a:r>
              <a:rPr lang="en" sz="2667" b="1" dirty="0">
                <a:latin typeface="Helvetica Neue"/>
                <a:ea typeface="Helvetica Neue"/>
                <a:cs typeface="Helvetica Neue"/>
                <a:sym typeface="Helvetica Neue"/>
              </a:rPr>
              <a:t> </a:t>
            </a:r>
            <a:r>
              <a:rPr lang="en" sz="2667" b="1" dirty="0" err="1">
                <a:latin typeface="Helvetica Neue"/>
                <a:ea typeface="Helvetica Neue"/>
                <a:cs typeface="Helvetica Neue"/>
                <a:sym typeface="Helvetica Neue"/>
              </a:rPr>
              <a:t>profesional</a:t>
            </a:r>
            <a:r>
              <a:rPr lang="en" sz="2667" b="1" dirty="0">
                <a:latin typeface="Helvetica Neue"/>
                <a:ea typeface="Helvetica Neue"/>
                <a:cs typeface="Helvetica Neue"/>
                <a:sym typeface="Helvetica Neue"/>
              </a:rPr>
              <a:t> legal </a:t>
            </a:r>
            <a:r>
              <a:rPr lang="en" sz="2667" b="1" dirty="0" err="1">
                <a:latin typeface="Helvetica Neue"/>
                <a:ea typeface="Helvetica Neue"/>
                <a:cs typeface="Helvetica Neue"/>
                <a:sym typeface="Helvetica Neue"/>
              </a:rPr>
              <a:t>en</a:t>
            </a:r>
            <a:r>
              <a:rPr lang="en" sz="2667" b="1" dirty="0">
                <a:latin typeface="Helvetica Neue"/>
                <a:ea typeface="Helvetica Neue"/>
                <a:cs typeface="Helvetica Neue"/>
                <a:sym typeface="Helvetica Neue"/>
              </a:rPr>
              <a:t> el </a:t>
            </a:r>
            <a:r>
              <a:rPr lang="en" sz="2667" b="1" dirty="0" err="1">
                <a:latin typeface="Helvetica Neue"/>
                <a:ea typeface="Helvetica Neue"/>
                <a:cs typeface="Helvetica Neue"/>
                <a:sym typeface="Helvetica Neue"/>
              </a:rPr>
              <a:t>cual</a:t>
            </a:r>
            <a:r>
              <a:rPr lang="en" sz="2667" b="1" dirty="0">
                <a:latin typeface="Helvetica Neue"/>
                <a:ea typeface="Helvetica Neue"/>
                <a:cs typeface="Helvetica Neue"/>
                <a:sym typeface="Helvetica Neue"/>
              </a:rPr>
              <a:t>:</a:t>
            </a:r>
            <a:endParaRPr sz="2667" b="1" dirty="0">
              <a:solidFill>
                <a:srgbClr val="E4021D"/>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7326005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55"/>
                                        </p:tgtEl>
                                        <p:attrNameLst>
                                          <p:attrName>style.visibility</p:attrName>
                                        </p:attrNameLst>
                                      </p:cBhvr>
                                      <p:to>
                                        <p:strVal val="visible"/>
                                      </p:to>
                                    </p:set>
                                    <p:animEffect transition="in" filter="fade">
                                      <p:cBhvr>
                                        <p:cTn id="7" dur="700"/>
                                        <p:tgtEl>
                                          <p:spTgt spid="6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70"/>
                                        </p:tgtEl>
                                        <p:attrNameLst>
                                          <p:attrName>style.visibility</p:attrName>
                                        </p:attrNameLst>
                                      </p:cBhvr>
                                      <p:to>
                                        <p:strVal val="visible"/>
                                      </p:to>
                                    </p:set>
                                    <p:animEffect transition="in" filter="fade">
                                      <p:cBhvr>
                                        <p:cTn id="12" dur="300"/>
                                        <p:tgtEl>
                                          <p:spTgt spid="67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63"/>
                                        </p:tgtEl>
                                        <p:attrNameLst>
                                          <p:attrName>style.visibility</p:attrName>
                                        </p:attrNameLst>
                                      </p:cBhvr>
                                      <p:to>
                                        <p:strVal val="visible"/>
                                      </p:to>
                                    </p:set>
                                    <p:animEffect transition="in" filter="fade">
                                      <p:cBhvr>
                                        <p:cTn id="17" dur="300"/>
                                        <p:tgtEl>
                                          <p:spTgt spid="66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60"/>
                                        </p:tgtEl>
                                        <p:attrNameLst>
                                          <p:attrName>style.visibility</p:attrName>
                                        </p:attrNameLst>
                                      </p:cBhvr>
                                      <p:to>
                                        <p:strVal val="visible"/>
                                      </p:to>
                                    </p:set>
                                    <p:animEffect transition="in" filter="fade">
                                      <p:cBhvr>
                                        <p:cTn id="22" dur="300"/>
                                        <p:tgtEl>
                                          <p:spTgt spid="66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57"/>
                                        </p:tgtEl>
                                        <p:attrNameLst>
                                          <p:attrName>style.visibility</p:attrName>
                                        </p:attrNameLst>
                                      </p:cBhvr>
                                      <p:to>
                                        <p:strVal val="visible"/>
                                      </p:to>
                                    </p:set>
                                    <p:animEffect transition="in" filter="fade">
                                      <p:cBhvr>
                                        <p:cTn id="27" dur="300"/>
                                        <p:tgtEl>
                                          <p:spTgt spid="65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66"/>
                                        </p:tgtEl>
                                        <p:attrNameLst>
                                          <p:attrName>style.visibility</p:attrName>
                                        </p:attrNameLst>
                                      </p:cBhvr>
                                      <p:to>
                                        <p:strVal val="visible"/>
                                      </p:to>
                                    </p:set>
                                    <p:animEffect transition="in" filter="fade">
                                      <p:cBhvr>
                                        <p:cTn id="32" dur="300"/>
                                        <p:tgtEl>
                                          <p:spTgt spid="666"/>
                                        </p:tgtEl>
                                      </p:cBhvr>
                                    </p:animEffect>
                                  </p:childTnLst>
                                </p:cTn>
                              </p:par>
                              <p:par>
                                <p:cTn id="33" presetID="10"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400"/>
                                        <p:tgtEl>
                                          <p:spTgt spid="20"/>
                                        </p:tgtEl>
                                      </p:cBhvr>
                                    </p:animEffect>
                                  </p:childTnLst>
                                </p:cTn>
                              </p:par>
                            </p:childTnLst>
                          </p:cTn>
                        </p:par>
                        <p:par>
                          <p:cTn id="36" fill="hold">
                            <p:stCondLst>
                              <p:cond delay="400"/>
                            </p:stCondLst>
                            <p:childTnLst>
                              <p:par>
                                <p:cTn id="37" presetID="10"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3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13091D-2B87-5A45-A7D9-5626BCB58D88}"/>
              </a:ext>
            </a:extLst>
          </p:cNvPr>
          <p:cNvSpPr>
            <a:spLocks noGrp="1"/>
          </p:cNvSpPr>
          <p:nvPr>
            <p:ph type="ctrTitle"/>
          </p:nvPr>
        </p:nvSpPr>
        <p:spPr>
          <a:xfrm>
            <a:off x="6585882" y="4267832"/>
            <a:ext cx="4805996" cy="1401448"/>
          </a:xfrm>
        </p:spPr>
        <p:txBody>
          <a:bodyPr anchor="t">
            <a:normAutofit/>
          </a:bodyPr>
          <a:lstStyle/>
          <a:p>
            <a:pPr algn="l"/>
            <a:r>
              <a:rPr lang="en-US" sz="4400" dirty="0" err="1">
                <a:solidFill>
                  <a:srgbClr val="000000"/>
                </a:solidFill>
              </a:rPr>
              <a:t>En</a:t>
            </a:r>
            <a:r>
              <a:rPr lang="en-US" sz="4400" dirty="0">
                <a:solidFill>
                  <a:srgbClr val="000000"/>
                </a:solidFill>
              </a:rPr>
              <a:t> </a:t>
            </a:r>
            <a:r>
              <a:rPr lang="en-US" sz="4400" dirty="0" err="1">
                <a:solidFill>
                  <a:srgbClr val="000000"/>
                </a:solidFill>
              </a:rPr>
              <a:t>resumen</a:t>
            </a:r>
            <a:endParaRPr lang="en-US" sz="4400" dirty="0">
              <a:solidFill>
                <a:srgbClr val="000000"/>
              </a:solidFill>
            </a:endParaRPr>
          </a:p>
        </p:txBody>
      </p:sp>
      <p:sp>
        <p:nvSpPr>
          <p:cNvPr id="3" name="Subtitle 2">
            <a:extLst>
              <a:ext uri="{FF2B5EF4-FFF2-40B4-BE49-F238E27FC236}">
                <a16:creationId xmlns:a16="http://schemas.microsoft.com/office/drawing/2014/main" id="{A4034E2C-312B-1249-BDE9-DD268E68C581}"/>
              </a:ext>
            </a:extLst>
          </p:cNvPr>
          <p:cNvSpPr>
            <a:spLocks noGrp="1"/>
          </p:cNvSpPr>
          <p:nvPr>
            <p:ph type="subTitle" idx="1"/>
          </p:nvPr>
        </p:nvSpPr>
        <p:spPr>
          <a:xfrm>
            <a:off x="6586186" y="3428999"/>
            <a:ext cx="4805691" cy="838831"/>
          </a:xfrm>
        </p:spPr>
        <p:txBody>
          <a:bodyPr anchor="b">
            <a:normAutofit/>
          </a:bodyPr>
          <a:lstStyle/>
          <a:p>
            <a:pPr algn="l"/>
            <a:endParaRPr lang="en-US" sz="1800">
              <a:solidFill>
                <a:srgbClr val="000000"/>
              </a:solidFill>
            </a:endParaRPr>
          </a:p>
        </p:txBody>
      </p:sp>
      <p:sp>
        <p:nvSpPr>
          <p:cNvPr id="13"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CF33CBF1-1887-4DA4-943D-D0A6A74A0D08}"/>
              </a:ext>
            </a:extLst>
          </p:cNvPr>
          <p:cNvPicPr>
            <a:picLocks noChangeAspect="1"/>
          </p:cNvPicPr>
          <p:nvPr/>
        </p:nvPicPr>
        <p:blipFill rotWithShape="1">
          <a:blip r:embed="rId3">
            <a:alphaModFix/>
          </a:blip>
          <a:srcRect l="34136" r="7859" b="1"/>
          <a:stretch/>
        </p:blipFill>
        <p:spPr>
          <a:xfrm>
            <a:off x="1" y="770037"/>
            <a:ext cx="5298683" cy="6097438"/>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Tree>
    <p:extLst>
      <p:ext uri="{BB962C8B-B14F-4D97-AF65-F5344CB8AC3E}">
        <p14:creationId xmlns:p14="http://schemas.microsoft.com/office/powerpoint/2010/main" val="13826543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1168</TotalTime>
  <Words>2514</Words>
  <Application>Microsoft Office PowerPoint</Application>
  <PresentationFormat>Widescreen</PresentationFormat>
  <Paragraphs>320</Paragraphs>
  <Slides>40</Slides>
  <Notes>25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40</vt:i4>
      </vt:variant>
    </vt:vector>
  </HeadingPairs>
  <TitlesOfParts>
    <vt:vector size="51" baseType="lpstr">
      <vt:lpstr>Arial</vt:lpstr>
      <vt:lpstr>Arial Narrow</vt:lpstr>
      <vt:lpstr>Arial Rounded MT Bold</vt:lpstr>
      <vt:lpstr>Calibri</vt:lpstr>
      <vt:lpstr>Calibri Light</vt:lpstr>
      <vt:lpstr>Helvetica</vt:lpstr>
      <vt:lpstr>Helvetica Neue</vt:lpstr>
      <vt:lpstr>Trebuchet MS</vt:lpstr>
      <vt:lpstr>Office Theme</vt:lpstr>
      <vt:lpstr>1_Office Theme</vt:lpstr>
      <vt:lpstr>2_Office Theme</vt:lpstr>
      <vt:lpstr>Bienvenidos </vt:lpstr>
      <vt:lpstr>Cuál es el nuevo modelo de Carrera professional?</vt:lpstr>
      <vt:lpstr>El mundo está cambiando…  Estás cambiando?</vt:lpstr>
      <vt:lpstr>PowerPoint Presentation</vt:lpstr>
      <vt:lpstr> La meta es llegar a hacer parte del 2% de la población, lo cual te permitirá vivir tu vida en tus términos </vt:lpstr>
      <vt:lpstr>PowerPoint Presentation</vt:lpstr>
      <vt:lpstr>PowerPoint Presentation</vt:lpstr>
      <vt:lpstr>PowerPoint Presentation</vt:lpstr>
      <vt:lpstr>En resumen</vt:lpstr>
      <vt:lpstr>Nuestro negocio……. Educar a los Norteamericanos sobre el dinero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REGLA DEL 72</vt:lpstr>
      <vt:lpstr>Dónde invertir? – Cómo operan los fondos mutuos?</vt:lpstr>
      <vt:lpstr>Nosotros ayudamos a la gente a construir y a proteger su patrimonio</vt:lpstr>
      <vt:lpstr>PowerPoint Presentation</vt:lpstr>
      <vt:lpstr>PowerPoint Presentation</vt:lpstr>
      <vt:lpstr>PowerPoint Presentation</vt:lpstr>
      <vt:lpstr>En resumen</vt:lpstr>
      <vt:lpstr>Entra “Al Sistema de entrenamiento y de Mercadeo" y gana ingreso ilimitado</vt:lpstr>
      <vt:lpstr>PowerPoint Presentation</vt:lpstr>
      <vt:lpstr>PowerPoint Presentation</vt:lpstr>
      <vt:lpstr>Oportunidades para ganar dinero</vt:lpstr>
      <vt:lpstr>Compensación por Seguro de vida a término</vt:lpstr>
      <vt:lpstr>Ingreso por Seguro de Vida a Término Comenzando con  $276.45 por  transacción hasta $1,216.38  como un RVP La aplicación se hace por compete por Zoom</vt:lpstr>
      <vt:lpstr>PowerPoint Presentation</vt:lpstr>
      <vt:lpstr>PowerPoint Presentation</vt:lpstr>
      <vt:lpstr>PowerPoint Presentation</vt:lpstr>
      <vt:lpstr>PowerPoint Presentation</vt:lpstr>
      <vt:lpstr>Libertad llega con ingreso residual y recurrente</vt:lpstr>
      <vt:lpstr>PowerPoint Presentation</vt:lpstr>
      <vt:lpstr>En resumen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roy matlock</dc:creator>
  <cp:lastModifiedBy>kristin hicks</cp:lastModifiedBy>
  <cp:revision>35</cp:revision>
  <dcterms:created xsi:type="dcterms:W3CDTF">2020-05-14T22:44:23Z</dcterms:created>
  <dcterms:modified xsi:type="dcterms:W3CDTF">2021-02-12T17:28:22Z</dcterms:modified>
</cp:coreProperties>
</file>